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31"/>
  </p:notesMasterIdLst>
  <p:sldIdLst>
    <p:sldId id="258" r:id="rId2"/>
    <p:sldId id="366" r:id="rId3"/>
    <p:sldId id="520" r:id="rId4"/>
    <p:sldId id="545" r:id="rId5"/>
    <p:sldId id="625" r:id="rId6"/>
    <p:sldId id="72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308" r:id="rId28"/>
    <p:sldId id="309" r:id="rId29"/>
    <p:sldId id="310" r:id="rId30"/>
    <p:sldId id="315" r:id="rId31"/>
    <p:sldId id="314" r:id="rId32"/>
    <p:sldId id="313" r:id="rId33"/>
    <p:sldId id="312" r:id="rId34"/>
    <p:sldId id="311" r:id="rId35"/>
    <p:sldId id="323" r:id="rId36"/>
    <p:sldId id="322" r:id="rId37"/>
    <p:sldId id="321" r:id="rId38"/>
    <p:sldId id="320" r:id="rId39"/>
    <p:sldId id="319" r:id="rId40"/>
    <p:sldId id="326" r:id="rId41"/>
    <p:sldId id="329" r:id="rId42"/>
    <p:sldId id="328" r:id="rId43"/>
    <p:sldId id="327" r:id="rId44"/>
    <p:sldId id="325" r:id="rId45"/>
    <p:sldId id="324" r:id="rId46"/>
    <p:sldId id="330" r:id="rId47"/>
    <p:sldId id="331" r:id="rId48"/>
    <p:sldId id="332" r:id="rId49"/>
    <p:sldId id="334" r:id="rId50"/>
    <p:sldId id="335" r:id="rId51"/>
    <p:sldId id="333" r:id="rId52"/>
    <p:sldId id="341" r:id="rId53"/>
    <p:sldId id="340" r:id="rId54"/>
    <p:sldId id="339" r:id="rId55"/>
    <p:sldId id="338" r:id="rId56"/>
    <p:sldId id="337" r:id="rId57"/>
    <p:sldId id="336" r:id="rId58"/>
    <p:sldId id="342" r:id="rId59"/>
    <p:sldId id="350" r:id="rId60"/>
    <p:sldId id="349" r:id="rId61"/>
    <p:sldId id="348" r:id="rId62"/>
    <p:sldId id="347" r:id="rId63"/>
    <p:sldId id="346" r:id="rId64"/>
    <p:sldId id="345" r:id="rId65"/>
    <p:sldId id="344" r:id="rId66"/>
    <p:sldId id="343" r:id="rId67"/>
    <p:sldId id="356" r:id="rId68"/>
    <p:sldId id="357" r:id="rId69"/>
    <p:sldId id="358" r:id="rId70"/>
    <p:sldId id="359" r:id="rId71"/>
    <p:sldId id="360" r:id="rId72"/>
    <p:sldId id="361" r:id="rId73"/>
    <p:sldId id="362" r:id="rId74"/>
    <p:sldId id="363" r:id="rId75"/>
    <p:sldId id="364" r:id="rId76"/>
    <p:sldId id="365" r:id="rId77"/>
    <p:sldId id="367" r:id="rId78"/>
    <p:sldId id="368" r:id="rId79"/>
    <p:sldId id="369" r:id="rId80"/>
    <p:sldId id="370" r:id="rId81"/>
    <p:sldId id="371" r:id="rId82"/>
    <p:sldId id="372" r:id="rId83"/>
    <p:sldId id="373" r:id="rId84"/>
    <p:sldId id="374" r:id="rId85"/>
    <p:sldId id="375" r:id="rId86"/>
    <p:sldId id="355" r:id="rId87"/>
    <p:sldId id="381" r:id="rId88"/>
    <p:sldId id="383" r:id="rId89"/>
    <p:sldId id="384" r:id="rId90"/>
    <p:sldId id="385" r:id="rId91"/>
    <p:sldId id="386" r:id="rId92"/>
    <p:sldId id="387" r:id="rId93"/>
    <p:sldId id="410" r:id="rId94"/>
    <p:sldId id="388" r:id="rId95"/>
    <p:sldId id="389" r:id="rId96"/>
    <p:sldId id="390" r:id="rId97"/>
    <p:sldId id="391" r:id="rId98"/>
    <p:sldId id="392" r:id="rId99"/>
    <p:sldId id="393" r:id="rId100"/>
    <p:sldId id="394" r:id="rId101"/>
    <p:sldId id="395" r:id="rId102"/>
    <p:sldId id="396" r:id="rId103"/>
    <p:sldId id="397" r:id="rId104"/>
    <p:sldId id="398" r:id="rId105"/>
    <p:sldId id="399" r:id="rId106"/>
    <p:sldId id="400" r:id="rId107"/>
    <p:sldId id="401" r:id="rId108"/>
    <p:sldId id="411" r:id="rId109"/>
    <p:sldId id="414" r:id="rId110"/>
    <p:sldId id="415" r:id="rId111"/>
    <p:sldId id="416" r:id="rId112"/>
    <p:sldId id="417" r:id="rId113"/>
    <p:sldId id="418" r:id="rId114"/>
    <p:sldId id="428" r:id="rId115"/>
    <p:sldId id="419" r:id="rId116"/>
    <p:sldId id="420" r:id="rId117"/>
    <p:sldId id="421" r:id="rId118"/>
    <p:sldId id="423" r:id="rId119"/>
    <p:sldId id="422" r:id="rId120"/>
    <p:sldId id="424" r:id="rId121"/>
    <p:sldId id="425" r:id="rId122"/>
    <p:sldId id="426" r:id="rId123"/>
    <p:sldId id="427" r:id="rId124"/>
    <p:sldId id="429" r:id="rId125"/>
    <p:sldId id="430" r:id="rId126"/>
    <p:sldId id="431" r:id="rId127"/>
    <p:sldId id="434" r:id="rId128"/>
    <p:sldId id="433" r:id="rId129"/>
    <p:sldId id="438" r:id="rId130"/>
    <p:sldId id="439" r:id="rId131"/>
    <p:sldId id="440" r:id="rId132"/>
    <p:sldId id="521" r:id="rId133"/>
    <p:sldId id="441" r:id="rId134"/>
    <p:sldId id="442" r:id="rId135"/>
    <p:sldId id="443" r:id="rId136"/>
    <p:sldId id="444" r:id="rId137"/>
    <p:sldId id="445" r:id="rId138"/>
    <p:sldId id="446" r:id="rId139"/>
    <p:sldId id="447" r:id="rId140"/>
    <p:sldId id="448" r:id="rId141"/>
    <p:sldId id="449" r:id="rId142"/>
    <p:sldId id="450" r:id="rId143"/>
    <p:sldId id="451" r:id="rId144"/>
    <p:sldId id="452" r:id="rId145"/>
    <p:sldId id="453" r:id="rId146"/>
    <p:sldId id="454" r:id="rId147"/>
    <p:sldId id="468" r:id="rId148"/>
    <p:sldId id="455" r:id="rId149"/>
    <p:sldId id="456" r:id="rId150"/>
    <p:sldId id="457" r:id="rId151"/>
    <p:sldId id="458" r:id="rId152"/>
    <p:sldId id="459" r:id="rId153"/>
    <p:sldId id="460" r:id="rId154"/>
    <p:sldId id="461" r:id="rId155"/>
    <p:sldId id="462" r:id="rId156"/>
    <p:sldId id="463" r:id="rId157"/>
    <p:sldId id="464" r:id="rId158"/>
    <p:sldId id="465" r:id="rId159"/>
    <p:sldId id="466" r:id="rId160"/>
    <p:sldId id="467" r:id="rId161"/>
    <p:sldId id="469" r:id="rId162"/>
    <p:sldId id="470" r:id="rId163"/>
    <p:sldId id="471" r:id="rId164"/>
    <p:sldId id="472" r:id="rId165"/>
    <p:sldId id="473" r:id="rId166"/>
    <p:sldId id="474" r:id="rId167"/>
    <p:sldId id="475" r:id="rId168"/>
    <p:sldId id="476" r:id="rId169"/>
    <p:sldId id="478" r:id="rId170"/>
    <p:sldId id="477" r:id="rId171"/>
    <p:sldId id="479" r:id="rId172"/>
    <p:sldId id="480" r:id="rId173"/>
    <p:sldId id="481" r:id="rId174"/>
    <p:sldId id="482" r:id="rId175"/>
    <p:sldId id="483" r:id="rId176"/>
    <p:sldId id="484" r:id="rId177"/>
    <p:sldId id="490" r:id="rId178"/>
    <p:sldId id="492" r:id="rId179"/>
    <p:sldId id="485" r:id="rId180"/>
    <p:sldId id="486" r:id="rId181"/>
    <p:sldId id="487" r:id="rId182"/>
    <p:sldId id="488" r:id="rId183"/>
    <p:sldId id="489" r:id="rId184"/>
    <p:sldId id="491" r:id="rId185"/>
    <p:sldId id="493" r:id="rId186"/>
    <p:sldId id="494" r:id="rId187"/>
    <p:sldId id="495" r:id="rId188"/>
    <p:sldId id="496" r:id="rId189"/>
    <p:sldId id="497" r:id="rId190"/>
    <p:sldId id="498" r:id="rId191"/>
    <p:sldId id="499" r:id="rId192"/>
    <p:sldId id="500" r:id="rId193"/>
    <p:sldId id="501" r:id="rId194"/>
    <p:sldId id="502" r:id="rId195"/>
    <p:sldId id="503" r:id="rId196"/>
    <p:sldId id="504" r:id="rId197"/>
    <p:sldId id="505" r:id="rId198"/>
    <p:sldId id="506" r:id="rId199"/>
    <p:sldId id="507" r:id="rId200"/>
    <p:sldId id="508" r:id="rId201"/>
    <p:sldId id="509" r:id="rId202"/>
    <p:sldId id="510" r:id="rId203"/>
    <p:sldId id="511" r:id="rId204"/>
    <p:sldId id="512" r:id="rId205"/>
    <p:sldId id="513" r:id="rId206"/>
    <p:sldId id="514" r:id="rId207"/>
    <p:sldId id="515" r:id="rId208"/>
    <p:sldId id="516" r:id="rId209"/>
    <p:sldId id="517" r:id="rId210"/>
    <p:sldId id="518" r:id="rId211"/>
    <p:sldId id="519" r:id="rId212"/>
    <p:sldId id="299" r:id="rId213"/>
    <p:sldId id="279" r:id="rId214"/>
    <p:sldId id="298" r:id="rId215"/>
    <p:sldId id="300" r:id="rId216"/>
    <p:sldId id="297" r:id="rId217"/>
    <p:sldId id="303" r:id="rId218"/>
    <p:sldId id="306" r:id="rId219"/>
    <p:sldId id="296" r:id="rId220"/>
    <p:sldId id="351" r:id="rId221"/>
    <p:sldId id="352" r:id="rId222"/>
    <p:sldId id="353" r:id="rId223"/>
    <p:sldId id="376" r:id="rId224"/>
    <p:sldId id="413" r:id="rId225"/>
    <p:sldId id="412" r:id="rId226"/>
    <p:sldId id="432" r:id="rId227"/>
    <p:sldId id="437" r:id="rId228"/>
    <p:sldId id="435" r:id="rId229"/>
    <p:sldId id="524" r:id="rId230"/>
    <p:sldId id="525" r:id="rId231"/>
    <p:sldId id="526" r:id="rId232"/>
    <p:sldId id="527" r:id="rId233"/>
    <p:sldId id="528" r:id="rId234"/>
    <p:sldId id="529" r:id="rId235"/>
    <p:sldId id="531" r:id="rId236"/>
    <p:sldId id="532" r:id="rId237"/>
    <p:sldId id="533" r:id="rId238"/>
    <p:sldId id="534" r:id="rId239"/>
    <p:sldId id="535" r:id="rId240"/>
    <p:sldId id="536" r:id="rId241"/>
    <p:sldId id="537" r:id="rId242"/>
    <p:sldId id="538" r:id="rId243"/>
    <p:sldId id="539" r:id="rId244"/>
    <p:sldId id="540" r:id="rId245"/>
    <p:sldId id="542" r:id="rId246"/>
    <p:sldId id="541" r:id="rId247"/>
    <p:sldId id="543" r:id="rId248"/>
    <p:sldId id="544" r:id="rId249"/>
    <p:sldId id="546" r:id="rId250"/>
    <p:sldId id="547" r:id="rId251"/>
    <p:sldId id="549" r:id="rId252"/>
    <p:sldId id="550" r:id="rId253"/>
    <p:sldId id="551" r:id="rId254"/>
    <p:sldId id="552" r:id="rId255"/>
    <p:sldId id="553" r:id="rId256"/>
    <p:sldId id="554" r:id="rId257"/>
    <p:sldId id="555" r:id="rId258"/>
    <p:sldId id="558" r:id="rId259"/>
    <p:sldId id="559" r:id="rId260"/>
    <p:sldId id="560" r:id="rId261"/>
    <p:sldId id="561" r:id="rId262"/>
    <p:sldId id="563" r:id="rId263"/>
    <p:sldId id="562" r:id="rId264"/>
    <p:sldId id="564" r:id="rId265"/>
    <p:sldId id="565" r:id="rId266"/>
    <p:sldId id="566" r:id="rId267"/>
    <p:sldId id="567" r:id="rId268"/>
    <p:sldId id="569" r:id="rId269"/>
    <p:sldId id="570" r:id="rId270"/>
    <p:sldId id="571" r:id="rId271"/>
    <p:sldId id="573" r:id="rId272"/>
    <p:sldId id="574" r:id="rId273"/>
    <p:sldId id="575" r:id="rId274"/>
    <p:sldId id="576" r:id="rId275"/>
    <p:sldId id="577" r:id="rId276"/>
    <p:sldId id="578" r:id="rId277"/>
    <p:sldId id="586" r:id="rId278"/>
    <p:sldId id="587" r:id="rId279"/>
    <p:sldId id="588" r:id="rId280"/>
    <p:sldId id="589" r:id="rId281"/>
    <p:sldId id="590" r:id="rId282"/>
    <p:sldId id="591" r:id="rId283"/>
    <p:sldId id="592" r:id="rId284"/>
    <p:sldId id="593" r:id="rId285"/>
    <p:sldId id="594" r:id="rId286"/>
    <p:sldId id="598" r:id="rId287"/>
    <p:sldId id="599" r:id="rId288"/>
    <p:sldId id="600" r:id="rId289"/>
    <p:sldId id="602" r:id="rId290"/>
    <p:sldId id="605" r:id="rId291"/>
    <p:sldId id="604" r:id="rId292"/>
    <p:sldId id="607" r:id="rId293"/>
    <p:sldId id="608" r:id="rId294"/>
    <p:sldId id="610" r:id="rId295"/>
    <p:sldId id="611" r:id="rId296"/>
    <p:sldId id="612" r:id="rId297"/>
    <p:sldId id="613" r:id="rId298"/>
    <p:sldId id="614" r:id="rId299"/>
    <p:sldId id="615" r:id="rId300"/>
    <p:sldId id="616" r:id="rId301"/>
    <p:sldId id="621" r:id="rId302"/>
    <p:sldId id="622" r:id="rId303"/>
    <p:sldId id="620" r:id="rId304"/>
    <p:sldId id="617" r:id="rId305"/>
    <p:sldId id="618" r:id="rId306"/>
    <p:sldId id="626" r:id="rId307"/>
    <p:sldId id="627" r:id="rId308"/>
    <p:sldId id="628" r:id="rId309"/>
    <p:sldId id="619" r:id="rId310"/>
    <p:sldId id="629" r:id="rId311"/>
    <p:sldId id="630" r:id="rId312"/>
    <p:sldId id="631" r:id="rId313"/>
    <p:sldId id="632" r:id="rId314"/>
    <p:sldId id="635" r:id="rId315"/>
    <p:sldId id="634" r:id="rId316"/>
    <p:sldId id="623" r:id="rId317"/>
    <p:sldId id="624" r:id="rId318"/>
    <p:sldId id="636" r:id="rId319"/>
    <p:sldId id="637" r:id="rId320"/>
    <p:sldId id="639" r:id="rId321"/>
    <p:sldId id="640" r:id="rId322"/>
    <p:sldId id="641" r:id="rId323"/>
    <p:sldId id="642" r:id="rId324"/>
    <p:sldId id="643" r:id="rId325"/>
    <p:sldId id="645" r:id="rId326"/>
    <p:sldId id="647" r:id="rId327"/>
    <p:sldId id="648" r:id="rId328"/>
    <p:sldId id="651" r:id="rId329"/>
    <p:sldId id="653" r:id="rId330"/>
    <p:sldId id="656" r:id="rId331"/>
    <p:sldId id="657" r:id="rId332"/>
    <p:sldId id="658" r:id="rId333"/>
    <p:sldId id="659" r:id="rId334"/>
    <p:sldId id="660" r:id="rId335"/>
    <p:sldId id="661" r:id="rId336"/>
    <p:sldId id="662" r:id="rId337"/>
    <p:sldId id="663" r:id="rId338"/>
    <p:sldId id="668" r:id="rId339"/>
    <p:sldId id="667" r:id="rId340"/>
    <p:sldId id="669" r:id="rId341"/>
    <p:sldId id="670" r:id="rId342"/>
    <p:sldId id="671" r:id="rId343"/>
    <p:sldId id="672" r:id="rId344"/>
    <p:sldId id="673" r:id="rId345"/>
    <p:sldId id="674" r:id="rId346"/>
    <p:sldId id="675" r:id="rId347"/>
    <p:sldId id="676" r:id="rId348"/>
    <p:sldId id="677" r:id="rId349"/>
    <p:sldId id="678" r:id="rId350"/>
    <p:sldId id="679" r:id="rId351"/>
    <p:sldId id="680" r:id="rId352"/>
    <p:sldId id="681" r:id="rId353"/>
    <p:sldId id="682" r:id="rId354"/>
    <p:sldId id="683" r:id="rId355"/>
    <p:sldId id="684" r:id="rId356"/>
    <p:sldId id="685" r:id="rId357"/>
    <p:sldId id="686" r:id="rId358"/>
    <p:sldId id="687" r:id="rId359"/>
    <p:sldId id="688" r:id="rId360"/>
    <p:sldId id="689" r:id="rId361"/>
    <p:sldId id="690" r:id="rId362"/>
    <p:sldId id="691" r:id="rId363"/>
    <p:sldId id="692" r:id="rId364"/>
    <p:sldId id="693" r:id="rId365"/>
    <p:sldId id="717" r:id="rId366"/>
    <p:sldId id="695" r:id="rId367"/>
    <p:sldId id="696" r:id="rId368"/>
    <p:sldId id="697" r:id="rId369"/>
    <p:sldId id="698" r:id="rId370"/>
    <p:sldId id="699" r:id="rId371"/>
    <p:sldId id="700" r:id="rId372"/>
    <p:sldId id="701" r:id="rId373"/>
    <p:sldId id="702" r:id="rId374"/>
    <p:sldId id="729" r:id="rId375"/>
    <p:sldId id="704" r:id="rId376"/>
    <p:sldId id="705" r:id="rId377"/>
    <p:sldId id="706" r:id="rId378"/>
    <p:sldId id="707" r:id="rId379"/>
    <p:sldId id="708" r:id="rId380"/>
    <p:sldId id="709" r:id="rId381"/>
    <p:sldId id="710" r:id="rId382"/>
    <p:sldId id="711" r:id="rId383"/>
    <p:sldId id="712" r:id="rId384"/>
    <p:sldId id="716" r:id="rId385"/>
    <p:sldId id="718" r:id="rId386"/>
    <p:sldId id="719" r:id="rId387"/>
    <p:sldId id="720" r:id="rId388"/>
    <p:sldId id="722" r:id="rId389"/>
    <p:sldId id="723" r:id="rId390"/>
    <p:sldId id="726" r:id="rId391"/>
    <p:sldId id="731" r:id="rId392"/>
    <p:sldId id="732" r:id="rId393"/>
    <p:sldId id="736" r:id="rId394"/>
    <p:sldId id="737" r:id="rId395"/>
    <p:sldId id="738" r:id="rId396"/>
    <p:sldId id="739" r:id="rId397"/>
    <p:sldId id="740" r:id="rId398"/>
    <p:sldId id="741" r:id="rId399"/>
    <p:sldId id="742" r:id="rId400"/>
    <p:sldId id="744" r:id="rId401"/>
    <p:sldId id="745" r:id="rId402"/>
    <p:sldId id="746" r:id="rId403"/>
    <p:sldId id="749" r:id="rId404"/>
    <p:sldId id="750" r:id="rId405"/>
    <p:sldId id="752" r:id="rId406"/>
    <p:sldId id="753" r:id="rId407"/>
    <p:sldId id="754" r:id="rId408"/>
    <p:sldId id="755" r:id="rId409"/>
    <p:sldId id="756" r:id="rId410"/>
    <p:sldId id="761" r:id="rId411"/>
    <p:sldId id="759" r:id="rId412"/>
    <p:sldId id="762" r:id="rId413"/>
    <p:sldId id="763" r:id="rId414"/>
    <p:sldId id="764" r:id="rId415"/>
    <p:sldId id="765" r:id="rId416"/>
    <p:sldId id="766" r:id="rId417"/>
    <p:sldId id="768" r:id="rId418"/>
    <p:sldId id="767" r:id="rId419"/>
    <p:sldId id="769" r:id="rId420"/>
    <p:sldId id="770" r:id="rId421"/>
    <p:sldId id="771" r:id="rId422"/>
    <p:sldId id="772" r:id="rId423"/>
    <p:sldId id="773" r:id="rId424"/>
    <p:sldId id="666" r:id="rId425"/>
    <p:sldId id="760" r:id="rId426"/>
    <p:sldId id="655" r:id="rId427"/>
    <p:sldId id="609" r:id="rId428"/>
    <p:sldId id="603" r:id="rId429"/>
    <p:sldId id="568" r:id="rId430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6633"/>
    <a:srgbClr val="C41508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84" autoAdjust="0"/>
  </p:normalViewPr>
  <p:slideViewPr>
    <p:cSldViewPr>
      <p:cViewPr varScale="1">
        <p:scale>
          <a:sx n="109" d="100"/>
          <a:sy n="109" d="100"/>
        </p:scale>
        <p:origin x="1404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034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59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viewProps" Target="viewProps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tableStyles" Target="tableStyles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notesMaster" Target="notesMasters/notesMaster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presProps" Target="presProps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theme" Target="theme/theme1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4F7036-B423-497D-B75B-C79A16F4282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20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8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FB2D00-B051-4527-8C3F-67CF9364205E}" type="slidenum">
              <a:rPr lang="ar-SA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6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0F6358-947F-4FE8-9EFD-7EC7749DDDC8}" type="slidenum">
              <a:rPr lang="ar-SA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0031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EDCA4B-7F3B-495E-ABC9-12B844FFF2F6}" type="slidenum">
              <a:rPr lang="ar-SA" altLang="en-US" smtClean="0"/>
              <a:pPr>
                <a:spcBef>
                  <a:spcPct val="0"/>
                </a:spcBef>
              </a:pPr>
              <a:t>100</a:t>
            </a:fld>
            <a:endParaRPr lang="en-US" altLang="en-US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1402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90E93-3211-405F-A1A8-DB4787BA1716}" type="slidenum">
              <a:rPr lang="ar-SA" altLang="en-US" smtClean="0"/>
              <a:pPr>
                <a:spcBef>
                  <a:spcPct val="0"/>
                </a:spcBef>
              </a:pPr>
              <a:t>101</a:t>
            </a:fld>
            <a:endParaRPr lang="en-US" alt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6015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A38BE9-3B9D-48B4-85A7-37717C75AC5A}" type="slidenum">
              <a:rPr lang="ar-SA" altLang="en-US" smtClean="0"/>
              <a:pPr>
                <a:spcBef>
                  <a:spcPct val="0"/>
                </a:spcBef>
              </a:pPr>
              <a:t>102</a:t>
            </a:fld>
            <a:endParaRPr lang="en-US" altLang="en-US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8491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F2B938-FA53-4879-B090-671C2E2FE813}" type="slidenum">
              <a:rPr lang="ar-SA" altLang="en-US" smtClean="0"/>
              <a:pPr>
                <a:spcBef>
                  <a:spcPct val="0"/>
                </a:spcBef>
              </a:pPr>
              <a:t>103</a:t>
            </a:fld>
            <a:endParaRPr lang="en-US" alt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7760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98DD83-9973-4AF0-B081-0DE1F7FEEBED}" type="slidenum">
              <a:rPr lang="ar-SA" altLang="en-US" smtClean="0"/>
              <a:pPr>
                <a:spcBef>
                  <a:spcPct val="0"/>
                </a:spcBef>
              </a:pPr>
              <a:t>104</a:t>
            </a:fld>
            <a:endParaRPr lang="en-US" altLang="en-US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101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E87DEA-6219-443A-BBFC-8CFA84B1B1C4}" type="slidenum">
              <a:rPr lang="ar-SA" altLang="en-US" smtClean="0"/>
              <a:pPr>
                <a:spcBef>
                  <a:spcPct val="0"/>
                </a:spcBef>
              </a:pPr>
              <a:t>105</a:t>
            </a:fld>
            <a:endParaRPr lang="en-US" altLang="en-US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7363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968520-CC21-4E8D-925F-A55511188DAF}" type="slidenum">
              <a:rPr lang="ar-SA" altLang="en-US" smtClean="0"/>
              <a:pPr>
                <a:spcBef>
                  <a:spcPct val="0"/>
                </a:spcBef>
              </a:pPr>
              <a:t>106</a:t>
            </a:fld>
            <a:endParaRPr lang="en-US" altLang="en-US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7307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9ACECA-4638-420A-A9FC-6F9DA57617C7}" type="slidenum">
              <a:rPr lang="ar-SA" altLang="en-US" smtClean="0"/>
              <a:pPr>
                <a:spcBef>
                  <a:spcPct val="0"/>
                </a:spcBef>
              </a:pPr>
              <a:t>107</a:t>
            </a:fld>
            <a:endParaRPr lang="en-US" alt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3942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5C9634-DACD-4FA7-8BBB-7FD3F043C89B}" type="slidenum">
              <a:rPr lang="ar-SA" altLang="en-US" smtClean="0"/>
              <a:pPr>
                <a:spcBef>
                  <a:spcPct val="0"/>
                </a:spcBef>
              </a:pPr>
              <a:t>108</a:t>
            </a:fld>
            <a:endParaRPr lang="en-US" altLang="en-US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6749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C2CE2-08F9-4E9F-ACF8-585A5D9E32CC}" type="slidenum">
              <a:rPr lang="ar-SA" altLang="en-US" smtClean="0"/>
              <a:pPr>
                <a:spcBef>
                  <a:spcPct val="0"/>
                </a:spcBef>
              </a:pPr>
              <a:t>109</a:t>
            </a:fld>
            <a:endParaRPr lang="en-US" altLang="en-US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88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810721-1919-4E0E-8FAE-50064C03CC4E}" type="slidenum">
              <a:rPr lang="ar-SA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23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B3E713-9615-48F2-8CD2-0DD92B3E1D71}" type="slidenum">
              <a:rPr lang="ar-SA" altLang="en-US" smtClean="0"/>
              <a:pPr>
                <a:spcBef>
                  <a:spcPct val="0"/>
                </a:spcBef>
              </a:pPr>
              <a:t>110</a:t>
            </a:fld>
            <a:endParaRPr lang="en-US" altLang="en-US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3088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1DFB13-1634-4DCC-AB05-996E94A73504}" type="slidenum">
              <a:rPr lang="ar-SA" altLang="en-US" smtClean="0"/>
              <a:pPr>
                <a:spcBef>
                  <a:spcPct val="0"/>
                </a:spcBef>
              </a:pPr>
              <a:t>111</a:t>
            </a:fld>
            <a:endParaRPr lang="en-US" alt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534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06F22-69D4-4A6A-8B59-DAD24422DD59}" type="slidenum">
              <a:rPr lang="ar-SA" altLang="en-US" smtClean="0"/>
              <a:pPr>
                <a:spcBef>
                  <a:spcPct val="0"/>
                </a:spcBef>
              </a:pPr>
              <a:t>112</a:t>
            </a:fld>
            <a:endParaRPr lang="en-US" alt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6879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EEB1AF-7E0C-499B-80FC-4FFF331DC704}" type="slidenum">
              <a:rPr lang="ar-SA" altLang="en-US" smtClean="0"/>
              <a:pPr>
                <a:spcBef>
                  <a:spcPct val="0"/>
                </a:spcBef>
              </a:pPr>
              <a:t>113</a:t>
            </a:fld>
            <a:endParaRPr lang="en-US" altLang="en-US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4812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2B4834-E6F8-441E-9158-2E19BBBC917B}" type="slidenum">
              <a:rPr lang="ar-SA" altLang="en-US" smtClean="0"/>
              <a:pPr>
                <a:spcBef>
                  <a:spcPct val="0"/>
                </a:spcBef>
              </a:pPr>
              <a:t>114</a:t>
            </a:fld>
            <a:endParaRPr lang="en-US" alt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6305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3B30BE-918D-44C9-A80E-54B2E6E1B177}" type="slidenum">
              <a:rPr lang="ar-SA" altLang="en-US" smtClean="0"/>
              <a:pPr>
                <a:spcBef>
                  <a:spcPct val="0"/>
                </a:spcBef>
              </a:pPr>
              <a:t>115</a:t>
            </a:fld>
            <a:endParaRPr lang="en-US" alt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2804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E1490A-F1D9-460B-9BB8-339E56E57A8C}" type="slidenum">
              <a:rPr lang="ar-SA" altLang="en-US" smtClean="0"/>
              <a:pPr>
                <a:spcBef>
                  <a:spcPct val="0"/>
                </a:spcBef>
              </a:pPr>
              <a:t>116</a:t>
            </a:fld>
            <a:endParaRPr lang="en-US" altLang="en-US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137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8C8B79-9BB6-40EB-BF31-461F4681F39E}" type="slidenum">
              <a:rPr lang="ar-SA" altLang="en-US" smtClean="0"/>
              <a:pPr>
                <a:spcBef>
                  <a:spcPct val="0"/>
                </a:spcBef>
              </a:pPr>
              <a:t>117</a:t>
            </a:fld>
            <a:endParaRPr lang="en-US" altLang="en-US" smtClean="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0341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D7059-E8CD-4CE4-AABB-44A6F96E33A6}" type="slidenum">
              <a:rPr lang="ar-SA" altLang="en-US" smtClean="0"/>
              <a:pPr>
                <a:spcBef>
                  <a:spcPct val="0"/>
                </a:spcBef>
              </a:pPr>
              <a:t>118</a:t>
            </a:fld>
            <a:endParaRPr lang="en-US" altLang="en-US" smtClean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8608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507509-BE3D-4349-8A8F-9D1449B795E6}" type="slidenum">
              <a:rPr lang="ar-SA" altLang="en-US" smtClean="0"/>
              <a:pPr>
                <a:spcBef>
                  <a:spcPct val="0"/>
                </a:spcBef>
              </a:pPr>
              <a:t>119</a:t>
            </a:fld>
            <a:endParaRPr lang="en-US" altLang="en-US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6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DD929-2157-47AC-98B8-8E21E4C0D49A}" type="slidenum">
              <a:rPr lang="ar-SA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2045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FE095A-31BF-4165-A199-51A4AB1AF7CB}" type="slidenum">
              <a:rPr lang="ar-SA" altLang="en-US" smtClean="0"/>
              <a:pPr>
                <a:spcBef>
                  <a:spcPct val="0"/>
                </a:spcBef>
              </a:pPr>
              <a:t>120</a:t>
            </a:fld>
            <a:endParaRPr lang="en-US" alt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3211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4CFA6-FBEB-4A02-87E2-FCB3DADC3F57}" type="slidenum">
              <a:rPr lang="ar-SA" altLang="en-US" smtClean="0"/>
              <a:pPr>
                <a:spcBef>
                  <a:spcPct val="0"/>
                </a:spcBef>
              </a:pPr>
              <a:t>121</a:t>
            </a:fld>
            <a:endParaRPr lang="en-US" altLang="en-US" smtClean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9359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5A819D-C1D3-4BB0-951F-D2915E25B380}" type="slidenum">
              <a:rPr lang="ar-SA" altLang="en-US" smtClean="0"/>
              <a:pPr>
                <a:spcBef>
                  <a:spcPct val="0"/>
                </a:spcBef>
              </a:pPr>
              <a:t>122</a:t>
            </a:fld>
            <a:endParaRPr lang="en-US" altLang="en-US" smtClean="0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6197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3AB18B-45A8-4639-B743-AA4499786E4C}" type="slidenum">
              <a:rPr lang="ar-SA" altLang="en-US" smtClean="0"/>
              <a:pPr>
                <a:spcBef>
                  <a:spcPct val="0"/>
                </a:spcBef>
              </a:pPr>
              <a:t>123</a:t>
            </a:fld>
            <a:endParaRPr lang="en-US" altLang="en-US" smtClean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4452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DD7DC4-28B7-48FD-93F1-4977E4B5C797}" type="slidenum">
              <a:rPr lang="ar-SA" altLang="en-US" smtClean="0"/>
              <a:pPr>
                <a:spcBef>
                  <a:spcPct val="0"/>
                </a:spcBef>
              </a:pPr>
              <a:t>124</a:t>
            </a:fld>
            <a:endParaRPr lang="en-US" alt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7975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085AC2-4D9F-4398-9DA7-BC6FA934979B}" type="slidenum">
              <a:rPr lang="ar-SA" altLang="en-US" smtClean="0"/>
              <a:pPr>
                <a:spcBef>
                  <a:spcPct val="0"/>
                </a:spcBef>
              </a:pPr>
              <a:t>125</a:t>
            </a:fld>
            <a:endParaRPr lang="en-US" altLang="en-US" smtClean="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3016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358EEF-6AC6-4FC3-BDCB-C9E1FA981A1C}" type="slidenum">
              <a:rPr lang="ar-SA" altLang="en-US" smtClean="0"/>
              <a:pPr>
                <a:spcBef>
                  <a:spcPct val="0"/>
                </a:spcBef>
              </a:pPr>
              <a:t>126</a:t>
            </a:fld>
            <a:endParaRPr lang="en-US" altLang="en-US" smtClean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973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5DE5C8-1B89-48E0-8FC0-187B53CEDED7}" type="slidenum">
              <a:rPr lang="ar-SA" altLang="en-US" smtClean="0"/>
              <a:pPr>
                <a:spcBef>
                  <a:spcPct val="0"/>
                </a:spcBef>
              </a:pPr>
              <a:t>127</a:t>
            </a:fld>
            <a:endParaRPr lang="en-US" altLang="en-US" smtClean="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9146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11080F-8751-4AAE-B0B5-D961E6CAB1D5}" type="slidenum">
              <a:rPr lang="ar-SA" altLang="en-US" smtClean="0"/>
              <a:pPr>
                <a:spcBef>
                  <a:spcPct val="0"/>
                </a:spcBef>
              </a:pPr>
              <a:t>128</a:t>
            </a:fld>
            <a:endParaRPr lang="en-US" alt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538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070EF-4455-4F98-BF30-63C8C8BCCD45}" type="slidenum">
              <a:rPr lang="ar-SA" altLang="en-US" smtClean="0"/>
              <a:pPr>
                <a:spcBef>
                  <a:spcPct val="0"/>
                </a:spcBef>
              </a:pPr>
              <a:t>129</a:t>
            </a:fld>
            <a:endParaRPr lang="en-US" alt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2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48467-A2DF-4360-914F-26DF707144A6}" type="slidenum">
              <a:rPr lang="ar-SA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0393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584CA7-E9FB-4D3A-85E4-3057AEA23D3D}" type="slidenum">
              <a:rPr lang="ar-SA" altLang="en-US" smtClean="0"/>
              <a:pPr>
                <a:spcBef>
                  <a:spcPct val="0"/>
                </a:spcBef>
              </a:pPr>
              <a:t>130</a:t>
            </a:fld>
            <a:endParaRPr lang="en-US" altLang="en-US" smtClean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8825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1916FD-ABF6-44FA-A4A9-669437A24B75}" type="slidenum">
              <a:rPr lang="ar-SA" altLang="en-US" smtClean="0"/>
              <a:pPr>
                <a:spcBef>
                  <a:spcPct val="0"/>
                </a:spcBef>
              </a:pPr>
              <a:t>131</a:t>
            </a:fld>
            <a:endParaRPr lang="en-US" altLang="en-US" smtClean="0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7273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FA9BAC-F330-4FF2-A4C2-C248729F1AFF}" type="slidenum">
              <a:rPr lang="ar-SA" altLang="en-US" smtClean="0"/>
              <a:pPr>
                <a:spcBef>
                  <a:spcPct val="0"/>
                </a:spcBef>
              </a:pPr>
              <a:t>132</a:t>
            </a:fld>
            <a:endParaRPr lang="en-US" altLang="en-US" smtClean="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8076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C167F-782D-4142-9D2F-D2E52EF13548}" type="slidenum">
              <a:rPr lang="ar-SA" altLang="en-US" smtClean="0"/>
              <a:pPr>
                <a:spcBef>
                  <a:spcPct val="0"/>
                </a:spcBef>
              </a:pPr>
              <a:t>133</a:t>
            </a:fld>
            <a:endParaRPr lang="en-US" alt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0359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D6CEFD-5338-4266-830D-C5F72D0D4261}" type="slidenum">
              <a:rPr lang="ar-SA" altLang="en-US" smtClean="0"/>
              <a:pPr>
                <a:spcBef>
                  <a:spcPct val="0"/>
                </a:spcBef>
              </a:pPr>
              <a:t>134</a:t>
            </a:fld>
            <a:endParaRPr lang="en-US" altLang="en-US" smtClean="0"/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0328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D30BC7-7965-4003-864F-8E37C051658F}" type="slidenum">
              <a:rPr lang="ar-SA" altLang="en-US" smtClean="0"/>
              <a:pPr>
                <a:spcBef>
                  <a:spcPct val="0"/>
                </a:spcBef>
              </a:pPr>
              <a:t>135</a:t>
            </a:fld>
            <a:endParaRPr lang="en-US" altLang="en-US" smtClean="0"/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4822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F5D8C9-7B94-431E-A25C-4BF6ABBA3DD5}" type="slidenum">
              <a:rPr lang="ar-SA" altLang="en-US" smtClean="0"/>
              <a:pPr>
                <a:spcBef>
                  <a:spcPct val="0"/>
                </a:spcBef>
              </a:pPr>
              <a:t>136</a:t>
            </a:fld>
            <a:endParaRPr lang="en-US" altLang="en-US" smtClean="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7556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8C6DF0-4008-4C26-9901-4F16351FF972}" type="slidenum">
              <a:rPr lang="ar-SA" altLang="en-US" smtClean="0"/>
              <a:pPr>
                <a:spcBef>
                  <a:spcPct val="0"/>
                </a:spcBef>
              </a:pPr>
              <a:t>137</a:t>
            </a:fld>
            <a:endParaRPr lang="en-US" altLang="en-US" smtClean="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28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7A9CA0-C0E4-43EE-ADEC-1D06E0719336}" type="slidenum">
              <a:rPr lang="ar-SA" altLang="en-US" smtClean="0"/>
              <a:pPr>
                <a:spcBef>
                  <a:spcPct val="0"/>
                </a:spcBef>
              </a:pPr>
              <a:t>138</a:t>
            </a:fld>
            <a:endParaRPr lang="en-US" altLang="en-US" smtClean="0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931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9827CF-F352-4D3A-9710-4DE3ACDF50A0}" type="slidenum">
              <a:rPr lang="ar-SA" altLang="en-US" smtClean="0"/>
              <a:pPr>
                <a:spcBef>
                  <a:spcPct val="0"/>
                </a:spcBef>
              </a:pPr>
              <a:t>139</a:t>
            </a:fld>
            <a:endParaRPr lang="en-US" altLang="en-US" smtClean="0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92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F96771-17EC-4417-8F1D-5F2246608746}" type="slidenum">
              <a:rPr lang="ar-SA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3351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8DF06A-7A71-4DB5-99AC-F923654F9BCF}" type="slidenum">
              <a:rPr lang="ar-SA" altLang="en-US" smtClean="0"/>
              <a:pPr>
                <a:spcBef>
                  <a:spcPct val="0"/>
                </a:spcBef>
              </a:pPr>
              <a:t>140</a:t>
            </a:fld>
            <a:endParaRPr lang="en-US" altLang="en-US" smtClean="0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3964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7623D7-9A27-4C51-A023-AEEA99157F21}" type="slidenum">
              <a:rPr lang="ar-SA" altLang="en-US" smtClean="0"/>
              <a:pPr>
                <a:spcBef>
                  <a:spcPct val="0"/>
                </a:spcBef>
              </a:pPr>
              <a:t>141</a:t>
            </a:fld>
            <a:endParaRPr lang="en-US" altLang="en-US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6297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FFFF08-2EB5-43D5-97F0-502D486B7886}" type="slidenum">
              <a:rPr lang="ar-SA" altLang="en-US" smtClean="0"/>
              <a:pPr>
                <a:spcBef>
                  <a:spcPct val="0"/>
                </a:spcBef>
              </a:pPr>
              <a:t>142</a:t>
            </a:fld>
            <a:endParaRPr lang="en-US" altLang="en-US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642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F9EB1B-C8D3-407A-8C3F-F3641A494532}" type="slidenum">
              <a:rPr lang="ar-SA" altLang="en-US" smtClean="0"/>
              <a:pPr>
                <a:spcBef>
                  <a:spcPct val="0"/>
                </a:spcBef>
              </a:pPr>
              <a:t>143</a:t>
            </a:fld>
            <a:endParaRPr lang="en-US" altLang="en-US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2653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8219FA-86B8-434B-8519-BE0FA1DBC5C1}" type="slidenum">
              <a:rPr lang="ar-SA" altLang="en-US" smtClean="0"/>
              <a:pPr>
                <a:spcBef>
                  <a:spcPct val="0"/>
                </a:spcBef>
              </a:pPr>
              <a:t>144</a:t>
            </a:fld>
            <a:endParaRPr lang="en-US" altLang="en-US" smtClean="0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5505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0D481-4109-4AAA-A997-1F3668385519}" type="slidenum">
              <a:rPr lang="ar-SA" altLang="en-US" smtClean="0"/>
              <a:pPr>
                <a:spcBef>
                  <a:spcPct val="0"/>
                </a:spcBef>
              </a:pPr>
              <a:t>145</a:t>
            </a:fld>
            <a:endParaRPr lang="en-US" altLang="en-US" smtClean="0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39456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71935A-9BCD-4682-95DB-8B1A56537046}" type="slidenum">
              <a:rPr lang="ar-SA" altLang="en-US" smtClean="0"/>
              <a:pPr>
                <a:spcBef>
                  <a:spcPct val="0"/>
                </a:spcBef>
              </a:pPr>
              <a:t>146</a:t>
            </a:fld>
            <a:endParaRPr lang="en-US" altLang="en-US" smtClean="0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9279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FAC332-A43C-457E-BE56-E9657F321159}" type="slidenum">
              <a:rPr lang="ar-SA" altLang="en-US" smtClean="0"/>
              <a:pPr>
                <a:spcBef>
                  <a:spcPct val="0"/>
                </a:spcBef>
              </a:pPr>
              <a:t>147</a:t>
            </a:fld>
            <a:endParaRPr lang="en-US" altLang="en-US" smtClean="0"/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9737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433033-D658-45EE-A9DB-9F6DBC481E15}" type="slidenum">
              <a:rPr lang="ar-SA" altLang="en-US" smtClean="0"/>
              <a:pPr>
                <a:spcBef>
                  <a:spcPct val="0"/>
                </a:spcBef>
              </a:pPr>
              <a:t>148</a:t>
            </a:fld>
            <a:endParaRPr lang="en-US" altLang="en-US" smtClean="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9025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D03436-5A26-4AEC-9085-FD0CABA9F22A}" type="slidenum">
              <a:rPr lang="ar-SA" altLang="en-US" smtClean="0"/>
              <a:pPr>
                <a:spcBef>
                  <a:spcPct val="0"/>
                </a:spcBef>
              </a:pPr>
              <a:t>149</a:t>
            </a:fld>
            <a:endParaRPr lang="en-US" altLang="en-US" smtClean="0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6A1FD-CBA3-476F-91DB-3C95C4BC0F8F}" type="slidenum">
              <a:rPr lang="ar-SA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2171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2829C-3859-40ED-8494-A86A674A119C}" type="slidenum">
              <a:rPr lang="ar-SA" altLang="en-US" smtClean="0"/>
              <a:pPr>
                <a:spcBef>
                  <a:spcPct val="0"/>
                </a:spcBef>
              </a:pPr>
              <a:t>150</a:t>
            </a:fld>
            <a:endParaRPr lang="en-US" altLang="en-US" smtClean="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7905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7174B3-9257-4820-9B8E-8B43D1E8103A}" type="slidenum">
              <a:rPr lang="ar-SA" altLang="en-US" smtClean="0"/>
              <a:pPr>
                <a:spcBef>
                  <a:spcPct val="0"/>
                </a:spcBef>
              </a:pPr>
              <a:t>151</a:t>
            </a:fld>
            <a:endParaRPr lang="en-US" altLang="en-US" smtClean="0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3151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FDA8B-C650-44F0-999A-C50FFFA24972}" type="slidenum">
              <a:rPr lang="ar-SA" altLang="en-US" smtClean="0"/>
              <a:pPr>
                <a:spcBef>
                  <a:spcPct val="0"/>
                </a:spcBef>
              </a:pPr>
              <a:t>152</a:t>
            </a:fld>
            <a:endParaRPr lang="en-US" altLang="en-US" smtClean="0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5888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EFE817-6CC1-42BC-97C8-4382F5804F3E}" type="slidenum">
              <a:rPr lang="ar-SA" altLang="en-US" smtClean="0"/>
              <a:pPr>
                <a:spcBef>
                  <a:spcPct val="0"/>
                </a:spcBef>
              </a:pPr>
              <a:t>153</a:t>
            </a:fld>
            <a:endParaRPr lang="en-US" altLang="en-US" smtClean="0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6601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B064D4-4468-49AD-8B2D-C49FB240C73F}" type="slidenum">
              <a:rPr lang="ar-SA" altLang="en-US" smtClean="0"/>
              <a:pPr>
                <a:spcBef>
                  <a:spcPct val="0"/>
                </a:spcBef>
              </a:pPr>
              <a:t>154</a:t>
            </a:fld>
            <a:endParaRPr lang="en-US" altLang="en-US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6539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0CCA3-2ADD-4261-A738-58E121854BD7}" type="slidenum">
              <a:rPr lang="ar-SA" altLang="en-US" smtClean="0"/>
              <a:pPr>
                <a:spcBef>
                  <a:spcPct val="0"/>
                </a:spcBef>
              </a:pPr>
              <a:t>155</a:t>
            </a:fld>
            <a:endParaRPr lang="en-US" altLang="en-US" smtClean="0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292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5F335E-99FD-400E-8970-3DCECC908677}" type="slidenum">
              <a:rPr lang="ar-SA" altLang="en-US" smtClean="0"/>
              <a:pPr>
                <a:spcBef>
                  <a:spcPct val="0"/>
                </a:spcBef>
              </a:pPr>
              <a:t>156</a:t>
            </a:fld>
            <a:endParaRPr lang="en-US" altLang="en-US" smtClean="0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0740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2D58C-1E6A-4F20-BE16-D52496AC2FD2}" type="slidenum">
              <a:rPr lang="ar-SA" altLang="en-US" smtClean="0"/>
              <a:pPr>
                <a:spcBef>
                  <a:spcPct val="0"/>
                </a:spcBef>
              </a:pPr>
              <a:t>157</a:t>
            </a:fld>
            <a:endParaRPr lang="en-US" altLang="en-US" smtClean="0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84623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C53334-A1CC-405C-A84F-81EC90222981}" type="slidenum">
              <a:rPr lang="ar-SA" altLang="en-US" smtClean="0"/>
              <a:pPr>
                <a:spcBef>
                  <a:spcPct val="0"/>
                </a:spcBef>
              </a:pPr>
              <a:t>158</a:t>
            </a:fld>
            <a:endParaRPr lang="en-US" altLang="en-US" smtClean="0"/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9145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421095-F3B6-4CF1-A5BC-1C366F3CB0AE}" type="slidenum">
              <a:rPr lang="ar-SA" altLang="en-US" smtClean="0"/>
              <a:pPr>
                <a:spcBef>
                  <a:spcPct val="0"/>
                </a:spcBef>
              </a:pPr>
              <a:t>159</a:t>
            </a:fld>
            <a:endParaRPr lang="en-US" altLang="en-US" smtClean="0"/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37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44BAC-8496-472E-A718-309321994342}" type="slidenum">
              <a:rPr lang="ar-SA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84848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7B7D86-618D-4108-B017-8DEB0E750B50}" type="slidenum">
              <a:rPr lang="ar-SA" altLang="en-US" smtClean="0"/>
              <a:pPr>
                <a:spcBef>
                  <a:spcPct val="0"/>
                </a:spcBef>
              </a:pPr>
              <a:t>160</a:t>
            </a:fld>
            <a:endParaRPr lang="en-US" altLang="en-US" smtClean="0"/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27809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26990-F670-4751-AEF3-F7B794B453DB}" type="slidenum">
              <a:rPr lang="ar-SA" altLang="en-US" smtClean="0"/>
              <a:pPr>
                <a:spcBef>
                  <a:spcPct val="0"/>
                </a:spcBef>
              </a:pPr>
              <a:t>161</a:t>
            </a:fld>
            <a:endParaRPr lang="en-US" altLang="en-US" smtClean="0"/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5716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97164C-33D9-4BA4-BB78-6543D7744B78}" type="slidenum">
              <a:rPr lang="ar-SA" altLang="en-US" smtClean="0"/>
              <a:pPr>
                <a:spcBef>
                  <a:spcPct val="0"/>
                </a:spcBef>
              </a:pPr>
              <a:t>162</a:t>
            </a:fld>
            <a:endParaRPr lang="en-US" altLang="en-US" smtClean="0"/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54399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24222C-BD33-4942-9FBA-F85D62C8CB12}" type="slidenum">
              <a:rPr lang="ar-SA" altLang="en-US" smtClean="0"/>
              <a:pPr>
                <a:spcBef>
                  <a:spcPct val="0"/>
                </a:spcBef>
              </a:pPr>
              <a:t>163</a:t>
            </a:fld>
            <a:endParaRPr lang="en-US" altLang="en-US" smtClean="0"/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553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1C739B-D81C-4299-8B24-3C9D0C7E308E}" type="slidenum">
              <a:rPr lang="ar-SA" altLang="en-US" smtClean="0"/>
              <a:pPr>
                <a:spcBef>
                  <a:spcPct val="0"/>
                </a:spcBef>
              </a:pPr>
              <a:t>164</a:t>
            </a:fld>
            <a:endParaRPr lang="en-US" altLang="en-US" smtClean="0"/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4614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771C5-D958-41A7-B202-5B2F10E41250}" type="slidenum">
              <a:rPr lang="ar-SA" altLang="en-US" smtClean="0"/>
              <a:pPr>
                <a:spcBef>
                  <a:spcPct val="0"/>
                </a:spcBef>
              </a:pPr>
              <a:t>165</a:t>
            </a:fld>
            <a:endParaRPr lang="en-US" altLang="en-US" smtClean="0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0983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F0FA95-4E88-41B8-A35F-CA9F9098DC44}" type="slidenum">
              <a:rPr lang="ar-SA" altLang="en-US" smtClean="0"/>
              <a:pPr>
                <a:spcBef>
                  <a:spcPct val="0"/>
                </a:spcBef>
              </a:pPr>
              <a:t>166</a:t>
            </a:fld>
            <a:endParaRPr lang="en-US" altLang="en-US" smtClean="0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21917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8928DD-76FC-4BCC-BD93-A6E7926E8359}" type="slidenum">
              <a:rPr lang="ar-SA" altLang="en-US" smtClean="0"/>
              <a:pPr>
                <a:spcBef>
                  <a:spcPct val="0"/>
                </a:spcBef>
              </a:pPr>
              <a:t>167</a:t>
            </a:fld>
            <a:endParaRPr lang="en-US" altLang="en-US" smtClean="0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21728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B99ACD-B3D2-4F5A-B324-B79A3E0D050B}" type="slidenum">
              <a:rPr lang="ar-SA" altLang="en-US" smtClean="0"/>
              <a:pPr>
                <a:spcBef>
                  <a:spcPct val="0"/>
                </a:spcBef>
              </a:pPr>
              <a:t>168</a:t>
            </a:fld>
            <a:endParaRPr lang="en-US" altLang="en-US" smtClean="0"/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1969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8AD15-531D-4C4E-AF06-9BB5DD08DF36}" type="slidenum">
              <a:rPr lang="ar-SA" altLang="en-US" smtClean="0"/>
              <a:pPr>
                <a:spcBef>
                  <a:spcPct val="0"/>
                </a:spcBef>
              </a:pPr>
              <a:t>169</a:t>
            </a:fld>
            <a:endParaRPr lang="en-US" altLang="en-US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76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9991C0-725D-482E-83E8-F104F0BFB800}" type="slidenum">
              <a:rPr lang="ar-SA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13967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F1D685-35C1-4D45-A204-068DF8591FD6}" type="slidenum">
              <a:rPr lang="ar-SA" altLang="en-US" smtClean="0"/>
              <a:pPr>
                <a:spcBef>
                  <a:spcPct val="0"/>
                </a:spcBef>
              </a:pPr>
              <a:t>170</a:t>
            </a:fld>
            <a:endParaRPr lang="en-US" altLang="en-US" smtClean="0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43573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26CEBD-8E9B-4565-83BF-64B73E186B9D}" type="slidenum">
              <a:rPr lang="ar-SA" altLang="en-US" smtClean="0"/>
              <a:pPr>
                <a:spcBef>
                  <a:spcPct val="0"/>
                </a:spcBef>
              </a:pPr>
              <a:t>171</a:t>
            </a:fld>
            <a:endParaRPr lang="en-US" altLang="en-US" smtClean="0"/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7413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7891AD-7477-4931-9B10-9A11D21AE46F}" type="slidenum">
              <a:rPr lang="ar-SA" altLang="en-US" smtClean="0"/>
              <a:pPr>
                <a:spcBef>
                  <a:spcPct val="0"/>
                </a:spcBef>
              </a:pPr>
              <a:t>172</a:t>
            </a:fld>
            <a:endParaRPr lang="en-US" altLang="en-US" smtClean="0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10023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130A8D-0706-4E04-9762-E44BB50CE52A}" type="slidenum">
              <a:rPr lang="ar-SA" altLang="en-US" smtClean="0"/>
              <a:pPr>
                <a:spcBef>
                  <a:spcPct val="0"/>
                </a:spcBef>
              </a:pPr>
              <a:t>173</a:t>
            </a:fld>
            <a:endParaRPr lang="en-US" altLang="en-US" smtClean="0"/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4068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9489D-9301-4022-9559-19385110878D}" type="slidenum">
              <a:rPr lang="ar-SA" altLang="en-US" smtClean="0"/>
              <a:pPr>
                <a:spcBef>
                  <a:spcPct val="0"/>
                </a:spcBef>
              </a:pPr>
              <a:t>174</a:t>
            </a:fld>
            <a:endParaRPr lang="en-US" altLang="en-US" smtClean="0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48771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71B77C-361A-438D-B9B7-4D9C94866ABF}" type="slidenum">
              <a:rPr lang="ar-SA" altLang="en-US" smtClean="0"/>
              <a:pPr>
                <a:spcBef>
                  <a:spcPct val="0"/>
                </a:spcBef>
              </a:pPr>
              <a:t>175</a:t>
            </a:fld>
            <a:endParaRPr lang="en-US" altLang="en-US" smtClean="0"/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30919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0AD8B9-7A9F-4674-9F2E-42B9D089A8F2}" type="slidenum">
              <a:rPr lang="ar-SA" altLang="en-US" smtClean="0"/>
              <a:pPr>
                <a:spcBef>
                  <a:spcPct val="0"/>
                </a:spcBef>
              </a:pPr>
              <a:t>176</a:t>
            </a:fld>
            <a:endParaRPr lang="en-US" altLang="en-US" smtClean="0"/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97302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6766D0-4448-4E71-9DCC-80584FD3C5DB}" type="slidenum">
              <a:rPr lang="ar-SA" altLang="en-US" smtClean="0"/>
              <a:pPr>
                <a:spcBef>
                  <a:spcPct val="0"/>
                </a:spcBef>
              </a:pPr>
              <a:t>177</a:t>
            </a:fld>
            <a:endParaRPr lang="en-US" altLang="en-US" smtClean="0"/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14339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DF9568-965E-4F15-ABB8-147BE81459FF}" type="slidenum">
              <a:rPr lang="ar-SA" altLang="en-US" smtClean="0"/>
              <a:pPr>
                <a:spcBef>
                  <a:spcPct val="0"/>
                </a:spcBef>
              </a:pPr>
              <a:t>178</a:t>
            </a:fld>
            <a:endParaRPr lang="en-US" altLang="en-US" smtClean="0"/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0461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E8D51B-213B-4B60-AEF3-E5FB0860EBE9}" type="slidenum">
              <a:rPr lang="ar-SA" altLang="en-US" smtClean="0"/>
              <a:pPr>
                <a:spcBef>
                  <a:spcPct val="0"/>
                </a:spcBef>
              </a:pPr>
              <a:t>179</a:t>
            </a:fld>
            <a:endParaRPr lang="en-US" altLang="en-US" smtClean="0"/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53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132C99-888D-4C2F-8249-68D949F6A825}" type="slidenum">
              <a:rPr lang="ar-SA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67778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B7B096-8666-408C-8106-5B57774A31CA}" type="slidenum">
              <a:rPr lang="ar-SA" altLang="en-US" smtClean="0"/>
              <a:pPr>
                <a:spcBef>
                  <a:spcPct val="0"/>
                </a:spcBef>
              </a:pPr>
              <a:t>180</a:t>
            </a:fld>
            <a:endParaRPr lang="en-US" altLang="en-US" smtClean="0"/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0150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8584D-26F8-4CB9-933A-C192014075B0}" type="slidenum">
              <a:rPr lang="ar-SA" altLang="en-US" smtClean="0"/>
              <a:pPr>
                <a:spcBef>
                  <a:spcPct val="0"/>
                </a:spcBef>
              </a:pPr>
              <a:t>181</a:t>
            </a:fld>
            <a:endParaRPr lang="en-US" altLang="en-US" smtClean="0"/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78589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116756-820D-4440-BEF7-405FFFC9170E}" type="slidenum">
              <a:rPr lang="ar-SA" altLang="en-US" smtClean="0"/>
              <a:pPr>
                <a:spcBef>
                  <a:spcPct val="0"/>
                </a:spcBef>
              </a:pPr>
              <a:t>182</a:t>
            </a:fld>
            <a:endParaRPr lang="en-US" altLang="en-US" smtClean="0"/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94302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CC25A2-CC16-49AF-9AC9-C21A57861591}" type="slidenum">
              <a:rPr lang="ar-SA" altLang="en-US" smtClean="0"/>
              <a:pPr>
                <a:spcBef>
                  <a:spcPct val="0"/>
                </a:spcBef>
              </a:pPr>
              <a:t>183</a:t>
            </a:fld>
            <a:endParaRPr lang="en-US" altLang="en-US" smtClean="0"/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82569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EFADF-C76B-4161-B9C6-5FC38543EB99}" type="slidenum">
              <a:rPr lang="ar-SA" altLang="en-US" smtClean="0"/>
              <a:pPr>
                <a:spcBef>
                  <a:spcPct val="0"/>
                </a:spcBef>
              </a:pPr>
              <a:t>184</a:t>
            </a:fld>
            <a:endParaRPr lang="en-US" altLang="en-US" smtClean="0"/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56805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B2FC2B-FA42-45D9-BFDA-22398CC31DDE}" type="slidenum">
              <a:rPr lang="ar-SA" altLang="en-US" smtClean="0"/>
              <a:pPr>
                <a:spcBef>
                  <a:spcPct val="0"/>
                </a:spcBef>
              </a:pPr>
              <a:t>185</a:t>
            </a:fld>
            <a:endParaRPr lang="en-US" altLang="en-US" smtClean="0"/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62579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474449-F7FF-4FA1-BA14-C4BA32E6B2C8}" type="slidenum">
              <a:rPr lang="ar-SA" altLang="en-US" smtClean="0"/>
              <a:pPr>
                <a:spcBef>
                  <a:spcPct val="0"/>
                </a:spcBef>
              </a:pPr>
              <a:t>186</a:t>
            </a:fld>
            <a:endParaRPr lang="en-US" altLang="en-US" smtClean="0"/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0367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695D8-11EB-4F8A-81CD-4AF1E0FC6622}" type="slidenum">
              <a:rPr lang="ar-SA" altLang="en-US" smtClean="0"/>
              <a:pPr>
                <a:spcBef>
                  <a:spcPct val="0"/>
                </a:spcBef>
              </a:pPr>
              <a:t>187</a:t>
            </a:fld>
            <a:endParaRPr lang="en-US" altLang="en-US" smtClean="0"/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66655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61EC4-6ED0-48B7-95B8-3F1BB6278382}" type="slidenum">
              <a:rPr lang="ar-SA" altLang="en-US" smtClean="0"/>
              <a:pPr>
                <a:spcBef>
                  <a:spcPct val="0"/>
                </a:spcBef>
              </a:pPr>
              <a:t>188</a:t>
            </a:fld>
            <a:endParaRPr lang="en-US" altLang="en-US" smtClean="0"/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06123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57505-7053-4EB2-AED3-E4BB22D17E62}" type="slidenum">
              <a:rPr lang="ar-SA" altLang="en-US" smtClean="0"/>
              <a:pPr>
                <a:spcBef>
                  <a:spcPct val="0"/>
                </a:spcBef>
              </a:pPr>
              <a:t>189</a:t>
            </a:fld>
            <a:endParaRPr lang="en-US" altLang="en-US" smtClean="0"/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3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4BC57-28DA-45B6-8102-6C7C88EC8A96}" type="slidenum">
              <a:rPr lang="ar-SA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87746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2DB69F-287E-4982-B968-3115F794F7A3}" type="slidenum">
              <a:rPr lang="ar-SA" altLang="en-US" smtClean="0"/>
              <a:pPr>
                <a:spcBef>
                  <a:spcPct val="0"/>
                </a:spcBef>
              </a:pPr>
              <a:t>190</a:t>
            </a:fld>
            <a:endParaRPr lang="en-US" altLang="en-US" smtClean="0"/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14518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E5DC07-B823-49C3-9335-799B17E83A32}" type="slidenum">
              <a:rPr lang="ar-SA" altLang="en-US" smtClean="0"/>
              <a:pPr>
                <a:spcBef>
                  <a:spcPct val="0"/>
                </a:spcBef>
              </a:pPr>
              <a:t>191</a:t>
            </a:fld>
            <a:endParaRPr lang="en-US" altLang="en-US" smtClean="0"/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54441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064CD-293D-487C-B744-7FDE523CAD6B}" type="slidenum">
              <a:rPr lang="ar-SA" altLang="en-US" smtClean="0"/>
              <a:pPr>
                <a:spcBef>
                  <a:spcPct val="0"/>
                </a:spcBef>
              </a:pPr>
              <a:t>192</a:t>
            </a:fld>
            <a:endParaRPr lang="en-US" altLang="en-US" smtClean="0"/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57524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9AF622-34D6-45A0-89F9-4B5037500872}" type="slidenum">
              <a:rPr lang="ar-SA" altLang="en-US" smtClean="0"/>
              <a:pPr>
                <a:spcBef>
                  <a:spcPct val="0"/>
                </a:spcBef>
              </a:pPr>
              <a:t>193</a:t>
            </a:fld>
            <a:endParaRPr lang="en-US" altLang="en-US" smtClean="0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0631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1A9F68-145E-4F74-8C3E-7A3405553410}" type="slidenum">
              <a:rPr lang="ar-SA" altLang="en-US" smtClean="0"/>
              <a:pPr>
                <a:spcBef>
                  <a:spcPct val="0"/>
                </a:spcBef>
              </a:pPr>
              <a:t>194</a:t>
            </a:fld>
            <a:endParaRPr lang="en-US" altLang="en-US" smtClean="0"/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39565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E882F8-1460-44A4-BBC9-E2305F9A15EF}" type="slidenum">
              <a:rPr lang="ar-SA" altLang="en-US" smtClean="0"/>
              <a:pPr>
                <a:spcBef>
                  <a:spcPct val="0"/>
                </a:spcBef>
              </a:pPr>
              <a:t>195</a:t>
            </a:fld>
            <a:endParaRPr lang="en-US" altLang="en-US" smtClean="0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8538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E3301-1F54-46D5-B098-46944A831FC8}" type="slidenum">
              <a:rPr lang="ar-SA" altLang="en-US" smtClean="0"/>
              <a:pPr>
                <a:spcBef>
                  <a:spcPct val="0"/>
                </a:spcBef>
              </a:pPr>
              <a:t>196</a:t>
            </a:fld>
            <a:endParaRPr lang="en-US" altLang="en-US" smtClean="0"/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09257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4A9C0-F543-41F1-9D8D-BE822E817F02}" type="slidenum">
              <a:rPr lang="ar-SA" altLang="en-US" smtClean="0"/>
              <a:pPr>
                <a:spcBef>
                  <a:spcPct val="0"/>
                </a:spcBef>
              </a:pPr>
              <a:t>197</a:t>
            </a:fld>
            <a:endParaRPr lang="en-US" altLang="en-US" smtClean="0"/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54758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FFE9B8-9619-44EE-B7B1-950586EE7155}" type="slidenum">
              <a:rPr lang="ar-SA" altLang="en-US" smtClean="0"/>
              <a:pPr>
                <a:spcBef>
                  <a:spcPct val="0"/>
                </a:spcBef>
              </a:pPr>
              <a:t>198</a:t>
            </a:fld>
            <a:endParaRPr lang="en-US" altLang="en-US" smtClean="0"/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2853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BD5A85-B602-4755-B36D-2D91778A1EDD}" type="slidenum">
              <a:rPr lang="ar-SA" altLang="en-US" smtClean="0"/>
              <a:pPr>
                <a:spcBef>
                  <a:spcPct val="0"/>
                </a:spcBef>
              </a:pPr>
              <a:t>199</a:t>
            </a:fld>
            <a:endParaRPr lang="en-US" altLang="en-US" smtClean="0"/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3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9D70A7-6CB0-4436-B434-42EC04862811}" type="slidenum">
              <a:rPr lang="ar-SA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93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301F21-9201-45E1-98EF-4D771E933551}" type="slidenum">
              <a:rPr lang="ar-SA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11527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483F2B-E1D3-414D-B908-D2F15F134619}" type="slidenum">
              <a:rPr lang="ar-SA" altLang="en-US" smtClean="0"/>
              <a:pPr>
                <a:spcBef>
                  <a:spcPct val="0"/>
                </a:spcBef>
              </a:pPr>
              <a:t>200</a:t>
            </a:fld>
            <a:endParaRPr lang="en-US" altLang="en-US" smtClean="0"/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5402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DB8589-CAE6-49EA-A108-6186AA0154E7}" type="slidenum">
              <a:rPr lang="ar-SA" altLang="en-US" smtClean="0"/>
              <a:pPr>
                <a:spcBef>
                  <a:spcPct val="0"/>
                </a:spcBef>
              </a:pPr>
              <a:t>201</a:t>
            </a:fld>
            <a:endParaRPr lang="en-US" altLang="en-US" smtClean="0"/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25743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D55349-B1A2-4855-95CD-A398F4A05052}" type="slidenum">
              <a:rPr lang="ar-SA" altLang="en-US" smtClean="0"/>
              <a:pPr>
                <a:spcBef>
                  <a:spcPct val="0"/>
                </a:spcBef>
              </a:pPr>
              <a:t>202</a:t>
            </a:fld>
            <a:endParaRPr lang="en-US" altLang="en-US" smtClean="0"/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83058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828BDE-94FB-4D1E-AD7B-B0C678747FE6}" type="slidenum">
              <a:rPr lang="ar-SA" altLang="en-US" smtClean="0"/>
              <a:pPr>
                <a:spcBef>
                  <a:spcPct val="0"/>
                </a:spcBef>
              </a:pPr>
              <a:t>203</a:t>
            </a:fld>
            <a:endParaRPr lang="en-US" altLang="en-US" smtClean="0"/>
          </a:p>
        </p:txBody>
      </p:sp>
      <p:sp>
        <p:nvSpPr>
          <p:cNvPr id="41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09703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895107-EC0D-4D5C-A363-D6399CE5FF27}" type="slidenum">
              <a:rPr lang="ar-SA" altLang="en-US" smtClean="0"/>
              <a:pPr>
                <a:spcBef>
                  <a:spcPct val="0"/>
                </a:spcBef>
              </a:pPr>
              <a:t>204</a:t>
            </a:fld>
            <a:endParaRPr lang="en-US" altLang="en-US" smtClean="0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20702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815430-E0CA-4150-A4F6-6CF19E1ABF28}" type="slidenum">
              <a:rPr lang="ar-SA" altLang="en-US" smtClean="0"/>
              <a:pPr>
                <a:spcBef>
                  <a:spcPct val="0"/>
                </a:spcBef>
              </a:pPr>
              <a:t>205</a:t>
            </a:fld>
            <a:endParaRPr lang="en-US" altLang="en-US" smtClean="0"/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29763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B9E7D0-9B53-45B4-8C15-574625BD693E}" type="slidenum">
              <a:rPr lang="ar-SA" altLang="en-US" smtClean="0"/>
              <a:pPr>
                <a:spcBef>
                  <a:spcPct val="0"/>
                </a:spcBef>
              </a:pPr>
              <a:t>206</a:t>
            </a:fld>
            <a:endParaRPr lang="en-US" altLang="en-US" smtClean="0"/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57897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1454D9-12A8-4E32-86FA-32F2BAEF00B6}" type="slidenum">
              <a:rPr lang="ar-SA" altLang="en-US" smtClean="0"/>
              <a:pPr>
                <a:spcBef>
                  <a:spcPct val="0"/>
                </a:spcBef>
              </a:pPr>
              <a:t>207</a:t>
            </a:fld>
            <a:endParaRPr lang="en-US" altLang="en-US" smtClean="0"/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8281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E5D96D-B86F-4DFA-9C0F-DB7569F9BDD6}" type="slidenum">
              <a:rPr lang="ar-SA" altLang="en-US" smtClean="0"/>
              <a:pPr>
                <a:spcBef>
                  <a:spcPct val="0"/>
                </a:spcBef>
              </a:pPr>
              <a:t>208</a:t>
            </a:fld>
            <a:endParaRPr lang="en-US" altLang="en-US" smtClean="0"/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81653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AF3E57-242B-4E05-8E48-466AEFF06931}" type="slidenum">
              <a:rPr lang="ar-SA" altLang="en-US" smtClean="0"/>
              <a:pPr>
                <a:spcBef>
                  <a:spcPct val="0"/>
                </a:spcBef>
              </a:pPr>
              <a:t>209</a:t>
            </a:fld>
            <a:endParaRPr lang="en-US" altLang="en-US" smtClean="0"/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45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1AA194-D0E2-42F4-AC70-C80296D52CC3}" type="slidenum">
              <a:rPr lang="ar-SA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19691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A2C03-AFBB-4456-A780-44774831A383}" type="slidenum">
              <a:rPr lang="ar-SA" altLang="en-US" smtClean="0"/>
              <a:pPr>
                <a:spcBef>
                  <a:spcPct val="0"/>
                </a:spcBef>
              </a:pPr>
              <a:t>210</a:t>
            </a:fld>
            <a:endParaRPr lang="en-US" altLang="en-US" smtClean="0"/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5184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C78D0-EB78-4A47-8FDF-ED3D1E10BA22}" type="slidenum">
              <a:rPr lang="ar-SA" altLang="en-US" smtClean="0"/>
              <a:pPr>
                <a:spcBef>
                  <a:spcPct val="0"/>
                </a:spcBef>
              </a:pPr>
              <a:t>211</a:t>
            </a:fld>
            <a:endParaRPr lang="en-US" altLang="en-US" smtClean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03043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DB4ABA-1015-4804-B1A3-6AC53ED55135}" type="slidenum">
              <a:rPr lang="ar-SA" altLang="en-US" smtClean="0"/>
              <a:pPr>
                <a:spcBef>
                  <a:spcPct val="0"/>
                </a:spcBef>
              </a:pPr>
              <a:t>212</a:t>
            </a:fld>
            <a:endParaRPr lang="en-US" altLang="en-US" smtClean="0"/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4652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4C83E5-1702-41E2-94FF-4723E7F23580}" type="slidenum">
              <a:rPr lang="ar-SA" altLang="en-US" smtClean="0"/>
              <a:pPr>
                <a:spcBef>
                  <a:spcPct val="0"/>
                </a:spcBef>
              </a:pPr>
              <a:t>213</a:t>
            </a:fld>
            <a:endParaRPr lang="en-US" altLang="en-US" smtClean="0"/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16207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ADF5E-1FBC-4ECE-9995-6CDAF9F7E259}" type="slidenum">
              <a:rPr lang="ar-SA" altLang="en-US" smtClean="0"/>
              <a:pPr>
                <a:spcBef>
                  <a:spcPct val="0"/>
                </a:spcBef>
              </a:pPr>
              <a:t>214</a:t>
            </a:fld>
            <a:endParaRPr lang="en-US" altLang="en-US" smtClean="0"/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6576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4E820-188C-4740-A0CE-ECBDCE142FFD}" type="slidenum">
              <a:rPr lang="ar-SA" altLang="en-US" smtClean="0"/>
              <a:pPr>
                <a:spcBef>
                  <a:spcPct val="0"/>
                </a:spcBef>
              </a:pPr>
              <a:t>215</a:t>
            </a:fld>
            <a:endParaRPr lang="en-US" altLang="en-US" smtClean="0"/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38893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CB07A9-8C2F-4058-AD4E-B6F089991DC0}" type="slidenum">
              <a:rPr lang="ar-SA" altLang="en-US" smtClean="0"/>
              <a:pPr>
                <a:spcBef>
                  <a:spcPct val="0"/>
                </a:spcBef>
              </a:pPr>
              <a:t>216</a:t>
            </a:fld>
            <a:endParaRPr lang="en-US" altLang="en-US" smtClean="0"/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10071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719981-FB47-4467-9CD4-1322F47C8B6B}" type="slidenum">
              <a:rPr lang="ar-SA" altLang="en-US" smtClean="0"/>
              <a:pPr>
                <a:spcBef>
                  <a:spcPct val="0"/>
                </a:spcBef>
              </a:pPr>
              <a:t>217</a:t>
            </a:fld>
            <a:endParaRPr lang="en-US" altLang="en-US" smtClean="0"/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12916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090A3C-7E4F-4183-A67F-646D5D36A580}" type="slidenum">
              <a:rPr lang="ar-SA" altLang="en-US" smtClean="0"/>
              <a:pPr>
                <a:spcBef>
                  <a:spcPct val="0"/>
                </a:spcBef>
              </a:pPr>
              <a:t>218</a:t>
            </a:fld>
            <a:endParaRPr lang="en-US" altLang="en-US" smtClean="0"/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64791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96031-57C3-44F2-9955-BC7CB11FC6F3}" type="slidenum">
              <a:rPr lang="ar-SA" altLang="en-US" smtClean="0"/>
              <a:pPr>
                <a:spcBef>
                  <a:spcPct val="0"/>
                </a:spcBef>
              </a:pPr>
              <a:t>219</a:t>
            </a:fld>
            <a:endParaRPr lang="en-US" altLang="en-US" smtClean="0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72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8FE97F-0A10-4855-A681-424E0797E880}" type="slidenum">
              <a:rPr lang="ar-SA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16654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06577A-9069-4557-B612-D68B92CB004F}" type="slidenum">
              <a:rPr lang="ar-SA" altLang="en-US" smtClean="0"/>
              <a:pPr>
                <a:spcBef>
                  <a:spcPct val="0"/>
                </a:spcBef>
              </a:pPr>
              <a:t>220</a:t>
            </a:fld>
            <a:endParaRPr lang="en-US" altLang="en-US" smtClean="0"/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50230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185C93-7985-4843-A3AD-2182357ECB4B}" type="slidenum">
              <a:rPr lang="ar-SA" altLang="en-US" smtClean="0"/>
              <a:pPr>
                <a:spcBef>
                  <a:spcPct val="0"/>
                </a:spcBef>
              </a:pPr>
              <a:t>221</a:t>
            </a:fld>
            <a:endParaRPr lang="en-US" altLang="en-US" smtClean="0"/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1315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5ACF8-C5A6-40F0-8FDB-3160FEBE74DB}" type="slidenum">
              <a:rPr lang="ar-SA" altLang="en-US" smtClean="0"/>
              <a:pPr>
                <a:spcBef>
                  <a:spcPct val="0"/>
                </a:spcBef>
              </a:pPr>
              <a:t>222</a:t>
            </a:fld>
            <a:endParaRPr lang="en-US" altLang="en-US" smtClean="0"/>
          </a:p>
        </p:txBody>
      </p:sp>
      <p:sp>
        <p:nvSpPr>
          <p:cNvPr id="457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43339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9FA199-6E34-4E9B-B528-973DF6A1EDEA}" type="slidenum">
              <a:rPr lang="ar-SA" altLang="en-US" smtClean="0"/>
              <a:pPr>
                <a:spcBef>
                  <a:spcPct val="0"/>
                </a:spcBef>
              </a:pPr>
              <a:t>223</a:t>
            </a:fld>
            <a:endParaRPr lang="en-US" altLang="en-US" smtClean="0"/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51179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527464-9BD3-4C91-8894-B0F4D69C747E}" type="slidenum">
              <a:rPr lang="ar-SA" altLang="en-US" smtClean="0"/>
              <a:pPr>
                <a:spcBef>
                  <a:spcPct val="0"/>
                </a:spcBef>
              </a:pPr>
              <a:t>224</a:t>
            </a:fld>
            <a:endParaRPr lang="en-US" altLang="en-US" smtClean="0"/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0082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BAA762-F407-4ED2-9928-C097B758B66E}" type="slidenum">
              <a:rPr lang="ar-SA" altLang="en-US" smtClean="0"/>
              <a:pPr>
                <a:spcBef>
                  <a:spcPct val="0"/>
                </a:spcBef>
              </a:pPr>
              <a:t>225</a:t>
            </a:fld>
            <a:endParaRPr lang="en-US" altLang="en-US" smtClean="0"/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03171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54A3C-F7B0-49EF-A255-D1B1982BC500}" type="slidenum">
              <a:rPr lang="ar-SA" altLang="en-US" smtClean="0"/>
              <a:pPr>
                <a:spcBef>
                  <a:spcPct val="0"/>
                </a:spcBef>
              </a:pPr>
              <a:t>226</a:t>
            </a:fld>
            <a:endParaRPr lang="en-US" altLang="en-US" smtClean="0"/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97040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CFD8DE-33B3-4993-9988-8A2C754163BC}" type="slidenum">
              <a:rPr lang="ar-SA" altLang="en-US" smtClean="0"/>
              <a:pPr>
                <a:spcBef>
                  <a:spcPct val="0"/>
                </a:spcBef>
              </a:pPr>
              <a:t>227</a:t>
            </a:fld>
            <a:endParaRPr lang="en-US" altLang="en-US" smtClean="0"/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54825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B8C200-E68B-4680-B09F-CCC63F9FBE28}" type="slidenum">
              <a:rPr lang="ar-SA" altLang="en-US" smtClean="0"/>
              <a:pPr>
                <a:spcBef>
                  <a:spcPct val="0"/>
                </a:spcBef>
              </a:pPr>
              <a:t>228</a:t>
            </a:fld>
            <a:endParaRPr lang="en-US" altLang="en-US" smtClean="0"/>
          </a:p>
        </p:txBody>
      </p:sp>
      <p:sp>
        <p:nvSpPr>
          <p:cNvPr id="470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26003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B5BCDF-A882-4E2A-A92B-3C011548B3F9}" type="slidenum">
              <a:rPr lang="ar-SA" altLang="en-US" smtClean="0"/>
              <a:pPr>
                <a:spcBef>
                  <a:spcPct val="0"/>
                </a:spcBef>
              </a:pPr>
              <a:t>229</a:t>
            </a:fld>
            <a:endParaRPr lang="en-US" altLang="en-US" smtClean="0"/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78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99A02F-BB30-4C52-8AE1-38FA8B148EEF}" type="slidenum">
              <a:rPr lang="ar-SA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6523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13E6B1-EC83-4690-BF35-8407B77E49AF}" type="slidenum">
              <a:rPr lang="ar-SA" altLang="en-US" smtClean="0"/>
              <a:pPr>
                <a:spcBef>
                  <a:spcPct val="0"/>
                </a:spcBef>
              </a:pPr>
              <a:t>230</a:t>
            </a:fld>
            <a:endParaRPr lang="en-US" altLang="en-US" smtClean="0"/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38452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405A00-E041-4BC8-A8FF-D65270B8D511}" type="slidenum">
              <a:rPr lang="ar-SA" altLang="en-US" smtClean="0"/>
              <a:pPr>
                <a:spcBef>
                  <a:spcPct val="0"/>
                </a:spcBef>
              </a:pPr>
              <a:t>231</a:t>
            </a:fld>
            <a:endParaRPr lang="en-US" altLang="en-US" smtClean="0"/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2859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C7A75-82E8-4DA5-A6EE-3F14B4F9B911}" type="slidenum">
              <a:rPr lang="ar-SA" altLang="en-US" smtClean="0"/>
              <a:pPr>
                <a:spcBef>
                  <a:spcPct val="0"/>
                </a:spcBef>
              </a:pPr>
              <a:t>232</a:t>
            </a:fld>
            <a:endParaRPr lang="en-US" altLang="en-US" smtClean="0"/>
          </a:p>
        </p:txBody>
      </p:sp>
      <p:sp>
        <p:nvSpPr>
          <p:cNvPr id="47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4679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90F0FA-0877-4E9C-BE3B-3DFB83D6CA17}" type="slidenum">
              <a:rPr lang="ar-SA" altLang="en-US" smtClean="0"/>
              <a:pPr>
                <a:spcBef>
                  <a:spcPct val="0"/>
                </a:spcBef>
              </a:pPr>
              <a:t>233</a:t>
            </a:fld>
            <a:endParaRPr lang="en-US" altLang="en-US" smtClean="0"/>
          </a:p>
        </p:txBody>
      </p:sp>
      <p:sp>
        <p:nvSpPr>
          <p:cNvPr id="48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19211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5A13CC-1716-4D28-9EF2-B7F8079B6D00}" type="slidenum">
              <a:rPr lang="ar-SA" altLang="en-US" smtClean="0"/>
              <a:pPr>
                <a:spcBef>
                  <a:spcPct val="0"/>
                </a:spcBef>
              </a:pPr>
              <a:t>234</a:t>
            </a:fld>
            <a:endParaRPr lang="en-US" altLang="en-US" smtClean="0"/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01680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E8001-6121-43A7-BE41-D6E81A5C1911}" type="slidenum">
              <a:rPr lang="ar-SA" altLang="en-US" smtClean="0"/>
              <a:pPr>
                <a:spcBef>
                  <a:spcPct val="0"/>
                </a:spcBef>
              </a:pPr>
              <a:t>235</a:t>
            </a:fld>
            <a:endParaRPr lang="en-US" altLang="en-US" smtClean="0"/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19449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870E95-5978-4227-A374-257F2366D1FB}" type="slidenum">
              <a:rPr lang="ar-SA" altLang="en-US" smtClean="0"/>
              <a:pPr>
                <a:spcBef>
                  <a:spcPct val="0"/>
                </a:spcBef>
              </a:pPr>
              <a:t>236</a:t>
            </a:fld>
            <a:endParaRPr lang="en-US" altLang="en-US" smtClean="0"/>
          </a:p>
        </p:txBody>
      </p:sp>
      <p:sp>
        <p:nvSpPr>
          <p:cNvPr id="486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20076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DCCBD-1F5D-4B54-9194-858762A17959}" type="slidenum">
              <a:rPr lang="ar-SA" altLang="en-US" smtClean="0"/>
              <a:pPr>
                <a:spcBef>
                  <a:spcPct val="0"/>
                </a:spcBef>
              </a:pPr>
              <a:t>237</a:t>
            </a:fld>
            <a:endParaRPr lang="en-US" altLang="en-US" smtClean="0"/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75634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D35CDC-2927-499A-A2CC-72B8A8615B8A}" type="slidenum">
              <a:rPr lang="ar-SA" altLang="en-US" smtClean="0"/>
              <a:pPr>
                <a:spcBef>
                  <a:spcPct val="0"/>
                </a:spcBef>
              </a:pPr>
              <a:t>238</a:t>
            </a:fld>
            <a:endParaRPr lang="en-US" altLang="en-US" smtClean="0"/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9376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2DAFB4-6535-4E68-BAA0-E1746014DC22}" type="slidenum">
              <a:rPr lang="ar-SA" altLang="en-US" smtClean="0"/>
              <a:pPr>
                <a:spcBef>
                  <a:spcPct val="0"/>
                </a:spcBef>
              </a:pPr>
              <a:t>239</a:t>
            </a:fld>
            <a:endParaRPr lang="en-US" altLang="en-US" smtClean="0"/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29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AD67EB-1C23-4B5A-A4A1-6ECE315A0C11}" type="slidenum">
              <a:rPr lang="ar-SA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29671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39BE2-1154-465D-95E8-FE5204248ABC}" type="slidenum">
              <a:rPr lang="ar-SA" altLang="en-US" smtClean="0"/>
              <a:pPr>
                <a:spcBef>
                  <a:spcPct val="0"/>
                </a:spcBef>
              </a:pPr>
              <a:t>240</a:t>
            </a:fld>
            <a:endParaRPr lang="en-US" altLang="en-US" smtClean="0"/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05889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9A7038-21F8-4331-83C6-742665EF87F8}" type="slidenum">
              <a:rPr lang="ar-SA" altLang="en-US" smtClean="0"/>
              <a:pPr>
                <a:spcBef>
                  <a:spcPct val="0"/>
                </a:spcBef>
              </a:pPr>
              <a:t>241</a:t>
            </a:fld>
            <a:endParaRPr lang="en-US" altLang="en-US" smtClean="0"/>
          </a:p>
        </p:txBody>
      </p:sp>
      <p:sp>
        <p:nvSpPr>
          <p:cNvPr id="496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81944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E74544-E3FC-4F4F-B7A6-DC9F88BB2C4E}" type="slidenum">
              <a:rPr lang="ar-SA" altLang="en-US" smtClean="0"/>
              <a:pPr>
                <a:spcBef>
                  <a:spcPct val="0"/>
                </a:spcBef>
              </a:pPr>
              <a:t>242</a:t>
            </a:fld>
            <a:endParaRPr lang="en-US" altLang="en-US" smtClean="0"/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79592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DC6EBF-FB6D-4356-9838-08B1544E32BF}" type="slidenum">
              <a:rPr lang="ar-SA" altLang="en-US" smtClean="0"/>
              <a:pPr>
                <a:spcBef>
                  <a:spcPct val="0"/>
                </a:spcBef>
              </a:pPr>
              <a:t>243</a:t>
            </a:fld>
            <a:endParaRPr lang="en-US" altLang="en-US" smtClean="0"/>
          </a:p>
        </p:txBody>
      </p:sp>
      <p:sp>
        <p:nvSpPr>
          <p:cNvPr id="500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96536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C4EF55-8F4A-403F-9014-B78A9609B17A}" type="slidenum">
              <a:rPr lang="ar-SA" altLang="en-US" smtClean="0"/>
              <a:pPr>
                <a:spcBef>
                  <a:spcPct val="0"/>
                </a:spcBef>
              </a:pPr>
              <a:t>244</a:t>
            </a:fld>
            <a:endParaRPr lang="en-US" altLang="en-US" smtClean="0"/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50145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CE198-C407-4493-957A-E487C41396FB}" type="slidenum">
              <a:rPr lang="ar-SA" altLang="en-US" smtClean="0"/>
              <a:pPr>
                <a:spcBef>
                  <a:spcPct val="0"/>
                </a:spcBef>
              </a:pPr>
              <a:t>245</a:t>
            </a:fld>
            <a:endParaRPr lang="en-US" altLang="en-US" smtClean="0"/>
          </a:p>
        </p:txBody>
      </p:sp>
      <p:sp>
        <p:nvSpPr>
          <p:cNvPr id="50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0090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C37A73-7460-44CC-B86C-F225678D4017}" type="slidenum">
              <a:rPr lang="ar-SA" altLang="en-US" smtClean="0"/>
              <a:pPr>
                <a:spcBef>
                  <a:spcPct val="0"/>
                </a:spcBef>
              </a:pPr>
              <a:t>246</a:t>
            </a:fld>
            <a:endParaRPr lang="en-US" altLang="en-US" smtClean="0"/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96386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020C80-0526-4E2C-8D89-E0986C8D85A4}" type="slidenum">
              <a:rPr lang="ar-SA" altLang="en-US" smtClean="0"/>
              <a:pPr>
                <a:spcBef>
                  <a:spcPct val="0"/>
                </a:spcBef>
              </a:pPr>
              <a:t>247</a:t>
            </a:fld>
            <a:endParaRPr lang="en-US" altLang="en-US" smtClean="0"/>
          </a:p>
        </p:txBody>
      </p:sp>
      <p:sp>
        <p:nvSpPr>
          <p:cNvPr id="508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19623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729FF6-E820-43F2-A42D-281589EC6FA2}" type="slidenum">
              <a:rPr lang="ar-SA" altLang="en-US" smtClean="0"/>
              <a:pPr>
                <a:spcBef>
                  <a:spcPct val="0"/>
                </a:spcBef>
              </a:pPr>
              <a:t>248</a:t>
            </a:fld>
            <a:endParaRPr lang="en-US" altLang="en-US" smtClean="0"/>
          </a:p>
        </p:txBody>
      </p:sp>
      <p:sp>
        <p:nvSpPr>
          <p:cNvPr id="510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49192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7AEE05-E7B1-46C0-9BEC-EB56AB7BD3D7}" type="slidenum">
              <a:rPr lang="ar-SA" altLang="en-US" smtClean="0"/>
              <a:pPr>
                <a:spcBef>
                  <a:spcPct val="0"/>
                </a:spcBef>
              </a:pPr>
              <a:t>249</a:t>
            </a:fld>
            <a:endParaRPr lang="en-US" altLang="en-US" smtClean="0"/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5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351A4D-4C90-4128-BC29-CAA53DCD7838}" type="slidenum">
              <a:rPr lang="ar-SA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3126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082DB5-E7A9-48DF-A557-6CCB2E5EC2E0}" type="slidenum">
              <a:rPr lang="ar-SA" altLang="en-US" smtClean="0"/>
              <a:pPr>
                <a:spcBef>
                  <a:spcPct val="0"/>
                </a:spcBef>
              </a:pPr>
              <a:t>250</a:t>
            </a:fld>
            <a:endParaRPr lang="en-US" altLang="en-US" smtClean="0"/>
          </a:p>
        </p:txBody>
      </p:sp>
      <p:sp>
        <p:nvSpPr>
          <p:cNvPr id="515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3029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115CC6-F284-40DB-BF3F-E473C48049B0}" type="slidenum">
              <a:rPr lang="ar-SA" altLang="en-US" smtClean="0"/>
              <a:pPr>
                <a:spcBef>
                  <a:spcPct val="0"/>
                </a:spcBef>
              </a:pPr>
              <a:t>251</a:t>
            </a:fld>
            <a:endParaRPr lang="en-US" altLang="en-US" smtClean="0"/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71172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55EDB-5915-41D3-A09F-7C07C5EE935F}" type="slidenum">
              <a:rPr lang="ar-SA" altLang="en-US" smtClean="0"/>
              <a:pPr>
                <a:spcBef>
                  <a:spcPct val="0"/>
                </a:spcBef>
              </a:pPr>
              <a:t>252</a:t>
            </a:fld>
            <a:endParaRPr lang="en-US" altLang="en-US" smtClean="0"/>
          </a:p>
        </p:txBody>
      </p:sp>
      <p:sp>
        <p:nvSpPr>
          <p:cNvPr id="519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87653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0B4AC6-3935-4331-972C-EDF950CA8250}" type="slidenum">
              <a:rPr lang="ar-SA" altLang="en-US" smtClean="0"/>
              <a:pPr>
                <a:spcBef>
                  <a:spcPct val="0"/>
                </a:spcBef>
              </a:pPr>
              <a:t>253</a:t>
            </a:fld>
            <a:endParaRPr lang="en-US" altLang="en-US" smtClean="0"/>
          </a:p>
        </p:txBody>
      </p:sp>
      <p:sp>
        <p:nvSpPr>
          <p:cNvPr id="521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22469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CDFC1-8E48-42CF-B9EF-B5FD2DEC4AD0}" type="slidenum">
              <a:rPr lang="ar-SA" altLang="en-US" smtClean="0"/>
              <a:pPr>
                <a:spcBef>
                  <a:spcPct val="0"/>
                </a:spcBef>
              </a:pPr>
              <a:t>254</a:t>
            </a:fld>
            <a:endParaRPr lang="en-US" altLang="en-US" smtClean="0"/>
          </a:p>
        </p:txBody>
      </p:sp>
      <p:sp>
        <p:nvSpPr>
          <p:cNvPr id="523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14240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8E4854-1505-444D-BBA6-80C7B089A7F2}" type="slidenum">
              <a:rPr lang="ar-SA" altLang="en-US" smtClean="0"/>
              <a:pPr>
                <a:spcBef>
                  <a:spcPct val="0"/>
                </a:spcBef>
              </a:pPr>
              <a:t>255</a:t>
            </a:fld>
            <a:endParaRPr lang="en-US" altLang="en-US" smtClean="0"/>
          </a:p>
        </p:txBody>
      </p:sp>
      <p:sp>
        <p:nvSpPr>
          <p:cNvPr id="525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9755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1E8E8-1B8B-48DC-88E0-40D45DB7B4DF}" type="slidenum">
              <a:rPr lang="ar-SA" altLang="en-US" smtClean="0"/>
              <a:pPr>
                <a:spcBef>
                  <a:spcPct val="0"/>
                </a:spcBef>
              </a:pPr>
              <a:t>256</a:t>
            </a:fld>
            <a:endParaRPr lang="en-US" altLang="en-US" smtClean="0"/>
          </a:p>
        </p:txBody>
      </p:sp>
      <p:sp>
        <p:nvSpPr>
          <p:cNvPr id="527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11013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A6A238-045F-4D12-B4F9-B2F902C9B03E}" type="slidenum">
              <a:rPr lang="ar-SA" altLang="en-US" smtClean="0"/>
              <a:pPr>
                <a:spcBef>
                  <a:spcPct val="0"/>
                </a:spcBef>
              </a:pPr>
              <a:t>257</a:t>
            </a:fld>
            <a:endParaRPr lang="en-US" altLang="en-US" smtClean="0"/>
          </a:p>
        </p:txBody>
      </p:sp>
      <p:sp>
        <p:nvSpPr>
          <p:cNvPr id="529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37310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4E5DC5-40B4-43D5-8718-49AA94F9F693}" type="slidenum">
              <a:rPr lang="ar-SA" altLang="en-US" smtClean="0"/>
              <a:pPr>
                <a:spcBef>
                  <a:spcPct val="0"/>
                </a:spcBef>
              </a:pPr>
              <a:t>258</a:t>
            </a:fld>
            <a:endParaRPr lang="en-US" altLang="en-US" smtClean="0"/>
          </a:p>
        </p:txBody>
      </p:sp>
      <p:sp>
        <p:nvSpPr>
          <p:cNvPr id="531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70777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7B6CCE-F928-4105-87B4-3E743CF2C0EE}" type="slidenum">
              <a:rPr lang="ar-SA" altLang="en-US" smtClean="0"/>
              <a:pPr>
                <a:spcBef>
                  <a:spcPct val="0"/>
                </a:spcBef>
              </a:pPr>
              <a:t>259</a:t>
            </a:fld>
            <a:endParaRPr lang="en-US" altLang="en-US" smtClean="0"/>
          </a:p>
        </p:txBody>
      </p:sp>
      <p:sp>
        <p:nvSpPr>
          <p:cNvPr id="533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08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2F3CD1-1399-404E-93BA-EED560AB864A}" type="slidenum">
              <a:rPr lang="ar-SA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9097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B05EAC-39F9-4E34-9CD1-44B3094E5B51}" type="slidenum">
              <a:rPr lang="ar-SA" altLang="en-US" smtClean="0"/>
              <a:pPr>
                <a:spcBef>
                  <a:spcPct val="0"/>
                </a:spcBef>
              </a:pPr>
              <a:t>260</a:t>
            </a:fld>
            <a:endParaRPr lang="en-US" altLang="en-US" smtClean="0"/>
          </a:p>
        </p:txBody>
      </p:sp>
      <p:sp>
        <p:nvSpPr>
          <p:cNvPr id="53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75440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6AAE7E-4BE6-4B00-B4CC-BEB08656C92D}" type="slidenum">
              <a:rPr lang="ar-SA" altLang="en-US" smtClean="0"/>
              <a:pPr>
                <a:spcBef>
                  <a:spcPct val="0"/>
                </a:spcBef>
              </a:pPr>
              <a:t>261</a:t>
            </a:fld>
            <a:endParaRPr lang="en-US" altLang="en-US" smtClean="0"/>
          </a:p>
        </p:txBody>
      </p:sp>
      <p:sp>
        <p:nvSpPr>
          <p:cNvPr id="537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792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80D27E-4B19-4C0F-844B-01D48DC8C3DD}" type="slidenum">
              <a:rPr lang="ar-SA" altLang="en-US" smtClean="0"/>
              <a:pPr>
                <a:spcBef>
                  <a:spcPct val="0"/>
                </a:spcBef>
              </a:pPr>
              <a:t>262</a:t>
            </a:fld>
            <a:endParaRPr lang="en-US" altLang="en-US" smtClean="0"/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49380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BD1B99-F383-4F35-8EE1-B53992F9E693}" type="slidenum">
              <a:rPr lang="ar-SA" altLang="en-US" smtClean="0"/>
              <a:pPr>
                <a:spcBef>
                  <a:spcPct val="0"/>
                </a:spcBef>
              </a:pPr>
              <a:t>263</a:t>
            </a:fld>
            <a:endParaRPr lang="en-US" altLang="en-US" smtClean="0"/>
          </a:p>
        </p:txBody>
      </p:sp>
      <p:sp>
        <p:nvSpPr>
          <p:cNvPr id="541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52809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E5FDE-1E91-405C-9058-23E606A5E186}" type="slidenum">
              <a:rPr lang="ar-SA" altLang="en-US" smtClean="0"/>
              <a:pPr>
                <a:spcBef>
                  <a:spcPct val="0"/>
                </a:spcBef>
              </a:pPr>
              <a:t>264</a:t>
            </a:fld>
            <a:endParaRPr lang="en-US" altLang="en-US" smtClean="0"/>
          </a:p>
        </p:txBody>
      </p:sp>
      <p:sp>
        <p:nvSpPr>
          <p:cNvPr id="543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46961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136E4F-E8B5-4890-81AA-43142C50FAE1}" type="slidenum">
              <a:rPr lang="ar-SA" altLang="en-US" smtClean="0"/>
              <a:pPr>
                <a:spcBef>
                  <a:spcPct val="0"/>
                </a:spcBef>
              </a:pPr>
              <a:t>265</a:t>
            </a:fld>
            <a:endParaRPr lang="en-US" altLang="en-US" smtClean="0"/>
          </a:p>
        </p:txBody>
      </p:sp>
      <p:sp>
        <p:nvSpPr>
          <p:cNvPr id="545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68959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36DA8-3C7B-474A-A8CA-60DEC317F04F}" type="slidenum">
              <a:rPr lang="ar-SA" altLang="en-US" smtClean="0"/>
              <a:pPr>
                <a:spcBef>
                  <a:spcPct val="0"/>
                </a:spcBef>
              </a:pPr>
              <a:t>266</a:t>
            </a:fld>
            <a:endParaRPr lang="en-US" altLang="en-US" smtClean="0"/>
          </a:p>
        </p:txBody>
      </p:sp>
      <p:sp>
        <p:nvSpPr>
          <p:cNvPr id="547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36587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AA042E-92B9-4F1B-AF27-A29512D512A3}" type="slidenum">
              <a:rPr lang="ar-SA" altLang="en-US" smtClean="0"/>
              <a:pPr>
                <a:spcBef>
                  <a:spcPct val="0"/>
                </a:spcBef>
              </a:pPr>
              <a:t>267</a:t>
            </a:fld>
            <a:endParaRPr lang="en-US" altLang="en-US" smtClean="0"/>
          </a:p>
        </p:txBody>
      </p:sp>
      <p:sp>
        <p:nvSpPr>
          <p:cNvPr id="549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26195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80E890-A54A-470A-A642-3DDFC642B4A3}" type="slidenum">
              <a:rPr lang="ar-SA" altLang="en-US" smtClean="0"/>
              <a:pPr>
                <a:spcBef>
                  <a:spcPct val="0"/>
                </a:spcBef>
              </a:pPr>
              <a:t>268</a:t>
            </a:fld>
            <a:endParaRPr lang="en-US" altLang="en-US" smtClean="0"/>
          </a:p>
        </p:txBody>
      </p:sp>
      <p:sp>
        <p:nvSpPr>
          <p:cNvPr id="551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58737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681CF-9FD1-4C97-AAB6-204F1DE5B7E6}" type="slidenum">
              <a:rPr lang="ar-SA" altLang="en-US" smtClean="0"/>
              <a:pPr>
                <a:spcBef>
                  <a:spcPct val="0"/>
                </a:spcBef>
              </a:pPr>
              <a:t>269</a:t>
            </a:fld>
            <a:endParaRPr lang="en-US" altLang="en-US" smtClean="0"/>
          </a:p>
        </p:txBody>
      </p:sp>
      <p:sp>
        <p:nvSpPr>
          <p:cNvPr id="553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63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A02EAF-D519-4FC6-8660-F3B3AE5FCBAF}" type="slidenum">
              <a:rPr lang="ar-SA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47309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940825-9ACA-4CC7-9F0F-39BA81FDAF31}" type="slidenum">
              <a:rPr lang="ar-SA" altLang="en-US" smtClean="0"/>
              <a:pPr>
                <a:spcBef>
                  <a:spcPct val="0"/>
                </a:spcBef>
              </a:pPr>
              <a:t>270</a:t>
            </a:fld>
            <a:endParaRPr lang="en-US" altLang="en-US" smtClean="0"/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38328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35C67E-872A-41D4-9AA8-8E85F49ADA3E}" type="slidenum">
              <a:rPr lang="ar-SA" altLang="en-US" smtClean="0"/>
              <a:pPr>
                <a:spcBef>
                  <a:spcPct val="0"/>
                </a:spcBef>
              </a:pPr>
              <a:t>271</a:t>
            </a:fld>
            <a:endParaRPr lang="en-US" altLang="en-US" smtClean="0"/>
          </a:p>
        </p:txBody>
      </p:sp>
      <p:sp>
        <p:nvSpPr>
          <p:cNvPr id="558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05132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6A4784-7291-48C7-B65C-23BBEB710F5C}" type="slidenum">
              <a:rPr lang="ar-SA" altLang="en-US"/>
              <a:pPr algn="r" eaLnBrk="1" hangingPunct="1">
                <a:spcBef>
                  <a:spcPct val="0"/>
                </a:spcBef>
              </a:pPr>
              <a:t>272</a:t>
            </a:fld>
            <a:endParaRPr lang="en-US" altLang="en-US"/>
          </a:p>
        </p:txBody>
      </p:sp>
      <p:sp>
        <p:nvSpPr>
          <p:cNvPr id="560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54453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3C41E7-5D4C-43F9-BE82-36E939D5FB95}" type="slidenum">
              <a:rPr lang="ar-SA" altLang="en-US"/>
              <a:pPr algn="r" eaLnBrk="1" hangingPunct="1">
                <a:spcBef>
                  <a:spcPct val="0"/>
                </a:spcBef>
              </a:pPr>
              <a:t>273</a:t>
            </a:fld>
            <a:endParaRPr lang="en-US" altLang="en-US"/>
          </a:p>
        </p:txBody>
      </p:sp>
      <p:sp>
        <p:nvSpPr>
          <p:cNvPr id="562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27867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C11790-B67A-4B93-BC45-7003AAE93E24}" type="slidenum">
              <a:rPr lang="ar-SA" altLang="en-US"/>
              <a:pPr algn="r" eaLnBrk="1" hangingPunct="1">
                <a:spcBef>
                  <a:spcPct val="0"/>
                </a:spcBef>
              </a:pPr>
              <a:t>274</a:t>
            </a:fld>
            <a:endParaRPr lang="en-US" altLang="en-US"/>
          </a:p>
        </p:txBody>
      </p:sp>
      <p:sp>
        <p:nvSpPr>
          <p:cNvPr id="564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69417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0A543-8811-408B-A8CF-5743730BA55A}" type="slidenum">
              <a:rPr lang="ar-SA" altLang="en-US"/>
              <a:pPr algn="r" eaLnBrk="1" hangingPunct="1">
                <a:spcBef>
                  <a:spcPct val="0"/>
                </a:spcBef>
              </a:pPr>
              <a:t>275</a:t>
            </a:fld>
            <a:endParaRPr lang="en-US" altLang="en-US"/>
          </a:p>
        </p:txBody>
      </p:sp>
      <p:sp>
        <p:nvSpPr>
          <p:cNvPr id="566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93477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75B874-B8AD-41BA-9F23-8805568E5094}" type="slidenum">
              <a:rPr lang="ar-SA" altLang="en-US"/>
              <a:pPr algn="r" eaLnBrk="1" hangingPunct="1">
                <a:spcBef>
                  <a:spcPct val="0"/>
                </a:spcBef>
              </a:pPr>
              <a:t>276</a:t>
            </a:fld>
            <a:endParaRPr lang="en-US" altLang="en-US"/>
          </a:p>
        </p:txBody>
      </p:sp>
      <p:sp>
        <p:nvSpPr>
          <p:cNvPr id="568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87317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487B-4578-477C-848E-DB63FEF17A14}" type="slidenum">
              <a:rPr lang="ar-SA" altLang="en-US" smtClean="0"/>
              <a:pPr>
                <a:spcBef>
                  <a:spcPct val="0"/>
                </a:spcBef>
              </a:pPr>
              <a:t>277</a:t>
            </a:fld>
            <a:endParaRPr lang="en-US" altLang="en-US" smtClean="0"/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49822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FF9656-7D71-44CD-BB22-3672DFCC1B43}" type="slidenum">
              <a:rPr lang="ar-SA" altLang="en-US"/>
              <a:pPr algn="r" eaLnBrk="1" hangingPunct="1">
                <a:spcBef>
                  <a:spcPct val="0"/>
                </a:spcBef>
              </a:pPr>
              <a:t>278</a:t>
            </a:fld>
            <a:endParaRPr lang="en-US" altLang="en-US"/>
          </a:p>
        </p:txBody>
      </p:sp>
      <p:sp>
        <p:nvSpPr>
          <p:cNvPr id="572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50309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2C1E8-90FC-4B5D-B429-43DAC881FA22}" type="slidenum">
              <a:rPr lang="ar-SA" altLang="en-US" smtClean="0"/>
              <a:pPr>
                <a:spcBef>
                  <a:spcPct val="0"/>
                </a:spcBef>
              </a:pPr>
              <a:t>424</a:t>
            </a:fld>
            <a:endParaRPr lang="en-US" altLang="en-US" smtClean="0"/>
          </a:p>
        </p:txBody>
      </p:sp>
      <p:sp>
        <p:nvSpPr>
          <p:cNvPr id="69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35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C1053-6CE1-44E8-BE26-2AB7021A246C}" type="slidenum">
              <a:rPr lang="ar-SA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36524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2C1E8-90FC-4B5D-B429-43DAC881FA22}" type="slidenum">
              <a:rPr lang="ar-SA" altLang="en-US" smtClean="0"/>
              <a:pPr>
                <a:spcBef>
                  <a:spcPct val="0"/>
                </a:spcBef>
              </a:pPr>
              <a:t>425</a:t>
            </a:fld>
            <a:endParaRPr lang="en-US" altLang="en-US" smtClean="0"/>
          </a:p>
        </p:txBody>
      </p:sp>
      <p:sp>
        <p:nvSpPr>
          <p:cNvPr id="69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35461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5D9879-0D48-48D4-8499-9ADA3B83C094}" type="slidenum">
              <a:rPr lang="ar-SA" altLang="en-US" smtClean="0"/>
              <a:pPr>
                <a:spcBef>
                  <a:spcPct val="0"/>
                </a:spcBef>
              </a:pPr>
              <a:t>428</a:t>
            </a:fld>
            <a:endParaRPr lang="en-US" altLang="en-US" smtClean="0"/>
          </a:p>
        </p:txBody>
      </p:sp>
      <p:sp>
        <p:nvSpPr>
          <p:cNvPr id="69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94616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327436-DD45-4D3E-8B5B-A3172D298FD5}" type="slidenum">
              <a:rPr lang="ar-SA" altLang="en-US" smtClean="0"/>
              <a:pPr>
                <a:spcBef>
                  <a:spcPct val="0"/>
                </a:spcBef>
              </a:pPr>
              <a:t>429</a:t>
            </a:fld>
            <a:endParaRPr lang="en-US" altLang="en-US" smtClean="0"/>
          </a:p>
        </p:txBody>
      </p:sp>
      <p:sp>
        <p:nvSpPr>
          <p:cNvPr id="69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16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3CD25C-639C-4A4A-91AB-1FEEC21A0EDC}" type="slidenum">
              <a:rPr lang="ar-SA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4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AD8B4F-7B20-49C4-8EDD-FC281E2B2D7F}" type="slidenum">
              <a:rPr lang="ar-SA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50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22F092-8841-4EE5-8ABC-91A46E1719A3}" type="slidenum">
              <a:rPr lang="ar-SA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28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B3CCFF-3980-4CC4-B478-0EC8B08F4477}" type="slidenum">
              <a:rPr lang="ar-SA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64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F0BB42-C501-487A-9E1B-2194EFA7CF98}" type="slidenum">
              <a:rPr lang="ar-SA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44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F28744-3117-4D63-B257-F43EC61F7AA3}" type="slidenum">
              <a:rPr lang="ar-SA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14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F23B59-8663-43D7-9E8D-900CB44F6948}" type="slidenum">
              <a:rPr lang="ar-SA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04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352B6A-A3E0-4A81-891B-9A8C95386381}" type="slidenum">
              <a:rPr lang="ar-SA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82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84B178-B2FD-4A6A-851E-F3F52AAA1523}" type="slidenum">
              <a:rPr lang="ar-SA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90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1A3EDA-83BD-4179-88FF-3092A2892C0B}" type="slidenum">
              <a:rPr lang="ar-SA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75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2DFCD6-3661-4BE3-BE18-B9EA81B7B827}" type="slidenum">
              <a:rPr lang="ar-SA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302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25309B-115E-4299-AAED-59DC710C6A6C}" type="slidenum">
              <a:rPr lang="ar-SA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7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43EB37-9605-426F-B2B6-E2E8627C9277}" type="slidenum">
              <a:rPr lang="ar-SA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813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CE287A-0871-4A1A-99CC-14A7D5175A0C}" type="slidenum">
              <a:rPr lang="ar-SA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62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840C28-8075-4B97-BB09-5B0D6608732E}" type="slidenum">
              <a:rPr lang="ar-SA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938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9D926-8467-431D-89E3-CDDD7BB64006}" type="slidenum">
              <a:rPr lang="ar-SA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724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B888C3-A4B2-49C7-9943-E56237E39916}" type="slidenum">
              <a:rPr lang="ar-SA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141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CACD87-AC34-4894-8FFE-7C0476A9137B}" type="slidenum">
              <a:rPr lang="ar-SA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433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AE4C8D-E820-456B-AB04-3CE74C3F2CE3}" type="slidenum">
              <a:rPr lang="ar-SA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596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AF61A-B1B7-448E-9897-0E2F3AE25C00}" type="slidenum">
              <a:rPr lang="ar-SA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463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817B4-F3DB-47C2-A72D-2B18FC66534C}" type="slidenum">
              <a:rPr lang="ar-SA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506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14067A-E753-4A11-91B4-D07F392ADACA}" type="slidenum">
              <a:rPr lang="ar-SA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19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8156C9-9C56-4392-973D-69587A0C5E9E}" type="slidenum">
              <a:rPr lang="ar-SA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5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D18CF0-9ADC-4520-AF3B-8FF40400C892}" type="slidenum">
              <a:rPr lang="ar-SA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413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5CF6B1-54F9-42BC-831C-F090D152E4C1}" type="slidenum">
              <a:rPr lang="ar-SA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39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C290F0-75B0-4859-819E-CF9B76706006}" type="slidenum">
              <a:rPr lang="ar-SA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738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7AD8DA-B53D-45E7-B8FF-714B451D3B7F}" type="slidenum">
              <a:rPr lang="ar-SA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452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F8592-D361-448E-BE20-A8C6E07FCFE6}" type="slidenum">
              <a:rPr lang="ar-SA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012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0A4CA-27FE-4791-AED9-7BC22101D86E}" type="slidenum">
              <a:rPr lang="ar-SA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514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F368F8-6C97-40D1-8362-A7D7DF179DB9}" type="slidenum">
              <a:rPr lang="ar-SA" altLang="en-US" smtClean="0"/>
              <a:pPr>
                <a:spcBef>
                  <a:spcPct val="0"/>
                </a:spcBef>
              </a:pPr>
              <a:t>55</a:t>
            </a:fld>
            <a:endParaRPr lang="en-US" alt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613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8AB3C7-DB48-4F99-B051-DF35FA3A0730}" type="slidenum">
              <a:rPr lang="ar-SA" altLang="en-US" smtClean="0"/>
              <a:pPr>
                <a:spcBef>
                  <a:spcPct val="0"/>
                </a:spcBef>
              </a:pPr>
              <a:t>56</a:t>
            </a:fld>
            <a:endParaRPr lang="en-US" alt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885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96805E-B94A-4F6D-BD50-C19942FA95D9}" type="slidenum">
              <a:rPr lang="ar-SA" altLang="en-US" smtClean="0"/>
              <a:pPr>
                <a:spcBef>
                  <a:spcPct val="0"/>
                </a:spcBef>
              </a:pPr>
              <a:t>57</a:t>
            </a:fld>
            <a:endParaRPr lang="en-US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8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CE3F59-4276-4751-AABB-284EF5AD2DF0}" type="slidenum">
              <a:rPr lang="ar-SA" altLang="en-US" smtClean="0"/>
              <a:pPr>
                <a:spcBef>
                  <a:spcPct val="0"/>
                </a:spcBef>
              </a:pPr>
              <a:t>58</a:t>
            </a:fld>
            <a:endParaRPr lang="en-US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97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6E613F-9B1F-4D09-8450-7D8E6F4AEEB9}" type="slidenum">
              <a:rPr lang="ar-SA" altLang="en-US" smtClean="0"/>
              <a:pPr>
                <a:spcBef>
                  <a:spcPct val="0"/>
                </a:spcBef>
              </a:pPr>
              <a:t>59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9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6A373-05C0-4832-9F53-AE3CB45659A0}" type="slidenum">
              <a:rPr lang="ar-SA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763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7F67F8-58DB-43D7-87C3-E66BCF7EE678}" type="slidenum">
              <a:rPr lang="ar-SA" altLang="en-US" smtClean="0"/>
              <a:pPr>
                <a:spcBef>
                  <a:spcPct val="0"/>
                </a:spcBef>
              </a:pPr>
              <a:t>60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84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996A94-A62F-4AE5-843D-5472A5797B59}" type="slidenum">
              <a:rPr lang="ar-SA" altLang="en-US" smtClean="0"/>
              <a:pPr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806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E68478-82BA-4DE7-9C59-DE0E7B6E80A4}" type="slidenum">
              <a:rPr lang="ar-SA" altLang="en-US" smtClean="0"/>
              <a:pPr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921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ABC066-0CD3-4134-AC2C-55AA310AB6AE}" type="slidenum">
              <a:rPr lang="ar-SA" altLang="en-US" smtClean="0"/>
              <a:pPr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566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13D688-41E5-48D0-ADF0-867996DCEF2C}" type="slidenum">
              <a:rPr lang="ar-SA" altLang="en-US" smtClean="0"/>
              <a:pPr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738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CF1EA8-6B21-478B-A897-4ACBEC81529D}" type="slidenum">
              <a:rPr lang="ar-SA" altLang="en-US" smtClean="0"/>
              <a:pPr>
                <a:spcBef>
                  <a:spcPct val="0"/>
                </a:spcBef>
              </a:pPr>
              <a:t>65</a:t>
            </a:fld>
            <a:endParaRPr lang="en-US" alt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216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17D482-6899-48F1-9BD6-4508E16E6E9E}" type="slidenum">
              <a:rPr lang="ar-SA" altLang="en-US" smtClean="0"/>
              <a:pPr>
                <a:spcBef>
                  <a:spcPct val="0"/>
                </a:spcBef>
              </a:pPr>
              <a:t>66</a:t>
            </a:fld>
            <a:endParaRPr lang="en-US" alt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445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5CC077-84C1-4B26-86F1-7A6A224024A4}" type="slidenum">
              <a:rPr lang="ar-SA" altLang="en-US" smtClean="0"/>
              <a:pPr>
                <a:spcBef>
                  <a:spcPct val="0"/>
                </a:spcBef>
              </a:pPr>
              <a:t>67</a:t>
            </a:fld>
            <a:endParaRPr lang="en-US" alt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784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90ECE6-A578-4461-AA38-5ECDDE6AB1FD}" type="slidenum">
              <a:rPr lang="ar-SA" altLang="en-US" smtClean="0"/>
              <a:pPr>
                <a:spcBef>
                  <a:spcPct val="0"/>
                </a:spcBef>
              </a:pPr>
              <a:t>68</a:t>
            </a:fld>
            <a:endParaRPr lang="en-US" alt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420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D1DAE1-FCC2-4F07-9DF3-C7126C5AA939}" type="slidenum">
              <a:rPr lang="ar-SA" altLang="en-US" smtClean="0"/>
              <a:pPr>
                <a:spcBef>
                  <a:spcPct val="0"/>
                </a:spcBef>
              </a:pPr>
              <a:t>69</a:t>
            </a:fld>
            <a:endParaRPr lang="en-US" alt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1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C3363-7CCE-48E3-9FAB-47ADA93EA8B1}" type="slidenum">
              <a:rPr lang="ar-SA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498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263F0C-F32B-4FDE-B6FE-E3CB8351851F}" type="slidenum">
              <a:rPr lang="ar-SA" altLang="en-US" smtClean="0"/>
              <a:pPr>
                <a:spcBef>
                  <a:spcPct val="0"/>
                </a:spcBef>
              </a:pPr>
              <a:t>70</a:t>
            </a:fld>
            <a:endParaRPr lang="en-US" alt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530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24BAEB-3399-46B2-9458-6FF8A0D73B9E}" type="slidenum">
              <a:rPr lang="ar-SA" altLang="en-US" smtClean="0"/>
              <a:pPr>
                <a:spcBef>
                  <a:spcPct val="0"/>
                </a:spcBef>
              </a:pPr>
              <a:t>71</a:t>
            </a:fld>
            <a:endParaRPr lang="en-US" alt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549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FB8802-BF4B-4186-889D-F1B9BFDA8BC3}" type="slidenum">
              <a:rPr lang="ar-SA" altLang="en-US" smtClean="0"/>
              <a:pPr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910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4A4118-7393-41B7-A0DD-FEE06C58C6F8}" type="slidenum">
              <a:rPr lang="ar-SA" altLang="en-US" smtClean="0"/>
              <a:pPr>
                <a:spcBef>
                  <a:spcPct val="0"/>
                </a:spcBef>
              </a:pPr>
              <a:t>73</a:t>
            </a:fld>
            <a:endParaRPr lang="en-US" alt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150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2AFD81-A101-47AA-A507-D273DC88A825}" type="slidenum">
              <a:rPr lang="ar-SA" altLang="en-US" smtClean="0"/>
              <a:pPr>
                <a:spcBef>
                  <a:spcPct val="0"/>
                </a:spcBef>
              </a:pPr>
              <a:t>74</a:t>
            </a:fld>
            <a:endParaRPr lang="en-US" alt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849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73E476-7204-4468-9BDA-FFD4C27EF72C}" type="slidenum">
              <a:rPr lang="ar-SA" altLang="en-US" smtClean="0"/>
              <a:pPr>
                <a:spcBef>
                  <a:spcPct val="0"/>
                </a:spcBef>
              </a:pPr>
              <a:t>75</a:t>
            </a:fld>
            <a:endParaRPr lang="en-US" alt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230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016E62-00F1-428F-8DC7-9018836C1B4D}" type="slidenum">
              <a:rPr lang="ar-SA" altLang="en-US" smtClean="0"/>
              <a:pPr>
                <a:spcBef>
                  <a:spcPct val="0"/>
                </a:spcBef>
              </a:pPr>
              <a:t>76</a:t>
            </a:fld>
            <a:endParaRPr lang="en-US" alt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721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859224-34A0-4934-A8F5-3B0DA4E17243}" type="slidenum">
              <a:rPr lang="ar-SA" altLang="en-US" smtClean="0"/>
              <a:pPr>
                <a:spcBef>
                  <a:spcPct val="0"/>
                </a:spcBef>
              </a:pPr>
              <a:t>77</a:t>
            </a:fld>
            <a:endParaRPr lang="en-US" alt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0949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073F3A-AE4E-45CC-94EF-4C448AE3FB27}" type="slidenum">
              <a:rPr lang="ar-SA" altLang="en-US" smtClean="0"/>
              <a:pPr>
                <a:spcBef>
                  <a:spcPct val="0"/>
                </a:spcBef>
              </a:pPr>
              <a:t>78</a:t>
            </a:fld>
            <a:endParaRPr lang="en-US" alt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5808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F579F7-FFE1-4BE8-961B-9C98C5CF77D0}" type="slidenum">
              <a:rPr lang="ar-SA" altLang="en-US" smtClean="0"/>
              <a:pPr>
                <a:spcBef>
                  <a:spcPct val="0"/>
                </a:spcBef>
              </a:pPr>
              <a:t>79</a:t>
            </a:fld>
            <a:endParaRPr lang="en-US" alt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2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897BD-E01C-4251-A2CD-CEE62FC72E05}" type="slidenum">
              <a:rPr lang="ar-SA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8069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F0A036-C3E1-4D43-8454-2C3566182136}" type="slidenum">
              <a:rPr lang="ar-SA" altLang="en-US" smtClean="0"/>
              <a:pPr>
                <a:spcBef>
                  <a:spcPct val="0"/>
                </a:spcBef>
              </a:pPr>
              <a:t>80</a:t>
            </a:fld>
            <a:endParaRPr lang="en-US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0035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C3E0A-9752-4570-BE98-5A4CFE014C9D}" type="slidenum">
              <a:rPr lang="ar-SA" altLang="en-US" smtClean="0"/>
              <a:pPr>
                <a:spcBef>
                  <a:spcPct val="0"/>
                </a:spcBef>
              </a:pPr>
              <a:t>81</a:t>
            </a:fld>
            <a:endParaRPr lang="en-US" alt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7888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C1620-42FF-431C-A737-EE23AA88C2E8}" type="slidenum">
              <a:rPr lang="ar-SA" altLang="en-US" smtClean="0"/>
              <a:pPr>
                <a:spcBef>
                  <a:spcPct val="0"/>
                </a:spcBef>
              </a:pPr>
              <a:t>82</a:t>
            </a:fld>
            <a:endParaRPr lang="en-US" alt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2984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2F0E28-BF93-4EDC-8DCE-251D07600816}" type="slidenum">
              <a:rPr lang="ar-SA" altLang="en-US" smtClean="0"/>
              <a:pPr>
                <a:spcBef>
                  <a:spcPct val="0"/>
                </a:spcBef>
              </a:pPr>
              <a:t>83</a:t>
            </a:fld>
            <a:endParaRPr lang="en-US" alt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6805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A8F63B-AA93-48C7-BF44-9855950CDCE9}" type="slidenum">
              <a:rPr lang="ar-SA" altLang="en-US" smtClean="0"/>
              <a:pPr>
                <a:spcBef>
                  <a:spcPct val="0"/>
                </a:spcBef>
              </a:pPr>
              <a:t>84</a:t>
            </a:fld>
            <a:endParaRPr lang="en-US" alt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279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4E2E5D-9266-4B11-8357-8346FDB07930}" type="slidenum">
              <a:rPr lang="ar-SA" altLang="en-US" smtClean="0"/>
              <a:pPr>
                <a:spcBef>
                  <a:spcPct val="0"/>
                </a:spcBef>
              </a:pPr>
              <a:t>85</a:t>
            </a:fld>
            <a:endParaRPr lang="en-US" alt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1979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D98F10-DAAD-4A03-A033-CBCB4C6E8568}" type="slidenum">
              <a:rPr lang="ar-SA" altLang="en-US" smtClean="0"/>
              <a:pPr>
                <a:spcBef>
                  <a:spcPct val="0"/>
                </a:spcBef>
              </a:pPr>
              <a:t>86</a:t>
            </a:fld>
            <a:endParaRPr lang="en-US" alt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823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20ED2E-CF0E-4B9E-ACE2-3E3F95202496}" type="slidenum">
              <a:rPr lang="ar-SA" altLang="en-US" smtClean="0"/>
              <a:pPr>
                <a:spcBef>
                  <a:spcPct val="0"/>
                </a:spcBef>
              </a:pPr>
              <a:t>87</a:t>
            </a:fld>
            <a:endParaRPr lang="en-US" alt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7224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43171D-A051-424C-8DD1-181043F977E2}" type="slidenum">
              <a:rPr lang="ar-SA" altLang="en-US" smtClean="0"/>
              <a:pPr>
                <a:spcBef>
                  <a:spcPct val="0"/>
                </a:spcBef>
              </a:pPr>
              <a:t>88</a:t>
            </a:fld>
            <a:endParaRPr lang="en-US" alt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6208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BA1EFA-A184-4E79-97AB-9A1A54FDD26E}" type="slidenum">
              <a:rPr lang="ar-SA" altLang="en-US" smtClean="0"/>
              <a:pPr>
                <a:spcBef>
                  <a:spcPct val="0"/>
                </a:spcBef>
              </a:pPr>
              <a:t>89</a:t>
            </a:fld>
            <a:endParaRPr lang="en-US" alt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33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C0F68-6089-4551-AAB3-49CC342EECF0}" type="slidenum">
              <a:rPr lang="ar-SA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069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98894B-D196-4F59-9C6D-64F7BF275ED4}" type="slidenum">
              <a:rPr lang="ar-SA" altLang="en-US" smtClean="0"/>
              <a:pPr>
                <a:spcBef>
                  <a:spcPct val="0"/>
                </a:spcBef>
              </a:pPr>
              <a:t>90</a:t>
            </a:fld>
            <a:endParaRPr lang="en-US" alt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3403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2F1D24-76C3-4B01-9549-D7B68526FDF7}" type="slidenum">
              <a:rPr lang="ar-SA" altLang="en-US" smtClean="0"/>
              <a:pPr>
                <a:spcBef>
                  <a:spcPct val="0"/>
                </a:spcBef>
              </a:pPr>
              <a:t>91</a:t>
            </a:fld>
            <a:endParaRPr lang="en-US" alt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216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75CA00-86E6-49A9-BBF5-E141F2C6B513}" type="slidenum">
              <a:rPr lang="ar-SA" altLang="en-US" smtClean="0"/>
              <a:pPr>
                <a:spcBef>
                  <a:spcPct val="0"/>
                </a:spcBef>
              </a:pPr>
              <a:t>92</a:t>
            </a:fld>
            <a:endParaRPr lang="en-US" alt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0675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308D6E-B284-4615-9982-5D19777357DC}" type="slidenum">
              <a:rPr lang="ar-SA" altLang="en-US" smtClean="0"/>
              <a:pPr>
                <a:spcBef>
                  <a:spcPct val="0"/>
                </a:spcBef>
              </a:pPr>
              <a:t>93</a:t>
            </a:fld>
            <a:endParaRPr lang="en-US" alt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437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5D659-0AB4-49BE-AA67-C174C0307BBD}" type="slidenum">
              <a:rPr lang="ar-SA" altLang="en-US" smtClean="0"/>
              <a:pPr>
                <a:spcBef>
                  <a:spcPct val="0"/>
                </a:spcBef>
              </a:pPr>
              <a:t>94</a:t>
            </a:fld>
            <a:endParaRPr lang="en-US" alt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8295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B0A081-6252-4F2B-8E50-9DF61D145AA6}" type="slidenum">
              <a:rPr lang="ar-SA" altLang="en-US" smtClean="0"/>
              <a:pPr>
                <a:spcBef>
                  <a:spcPct val="0"/>
                </a:spcBef>
              </a:pPr>
              <a:t>95</a:t>
            </a:fld>
            <a:endParaRPr lang="en-US" alt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3955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EE138-3DA1-4214-931B-ACA114C08610}" type="slidenum">
              <a:rPr lang="ar-SA" altLang="en-US" smtClean="0"/>
              <a:pPr>
                <a:spcBef>
                  <a:spcPct val="0"/>
                </a:spcBef>
              </a:pPr>
              <a:t>96</a:t>
            </a:fld>
            <a:endParaRPr lang="en-US" alt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6500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64E5F3-DEB6-44AA-B2EF-340C952D3BE9}" type="slidenum">
              <a:rPr lang="ar-SA" altLang="en-US" smtClean="0"/>
              <a:pPr>
                <a:spcBef>
                  <a:spcPct val="0"/>
                </a:spcBef>
              </a:pPr>
              <a:t>97</a:t>
            </a:fld>
            <a:endParaRPr lang="en-US" alt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5301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097CE-1BAC-4DA0-8F34-D53EA218C16B}" type="slidenum">
              <a:rPr lang="ar-SA" altLang="en-US" smtClean="0"/>
              <a:pPr>
                <a:spcBef>
                  <a:spcPct val="0"/>
                </a:spcBef>
              </a:pPr>
              <a:t>98</a:t>
            </a:fld>
            <a:endParaRPr lang="en-US" alt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4889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216D5D-12A8-47E0-817B-06BEFEB45E67}" type="slidenum">
              <a:rPr lang="ar-SA" altLang="en-US" smtClean="0"/>
              <a:pPr>
                <a:spcBef>
                  <a:spcPct val="0"/>
                </a:spcBef>
              </a:pPr>
              <a:t>99</a:t>
            </a:fld>
            <a:endParaRPr lang="en-US" alt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3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902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6103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155700" y="1997075"/>
            <a:ext cx="767715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03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55700" y="3886200"/>
            <a:ext cx="6934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220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0AD4-7AD5-4767-81EB-1A4D98629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0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7ED69-1CAB-4AF4-8C96-C306F3CAC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92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5038" y="304800"/>
            <a:ext cx="2043112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700" y="304800"/>
            <a:ext cx="5976938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DBFA-8DB5-4188-941D-EBFCE8DA2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5700" y="304800"/>
            <a:ext cx="817245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BB8A-AFBC-4685-8E55-EFBDCFDED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71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4054E-4A5B-4393-925D-E1BF573FE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02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EBA3-8FCF-4F96-9A66-FA7DE1DEB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0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700" y="1981200"/>
            <a:ext cx="4010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5" y="1981200"/>
            <a:ext cx="4010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39494-D055-4D41-87C7-15961AEC2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6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9246-9520-4E38-935D-FDA58AED6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D46AD-381B-4A22-B0AC-24574296D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45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2E0B9-638C-44CD-B760-A3D4BDBE8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70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88C3-192C-4548-B4ED-CC508A33D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60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99E9-203E-4D5C-87C4-B3E91106A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06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902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92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92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6092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304800"/>
            <a:ext cx="81724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92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1981200"/>
            <a:ext cx="8172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92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57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44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69C5EEC-3946-441F-813F-5EDE19609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73" r:id="rId1"/>
    <p:sldLayoutId id="2147486162" r:id="rId2"/>
    <p:sldLayoutId id="2147486163" r:id="rId3"/>
    <p:sldLayoutId id="2147486164" r:id="rId4"/>
    <p:sldLayoutId id="2147486165" r:id="rId5"/>
    <p:sldLayoutId id="2147486166" r:id="rId6"/>
    <p:sldLayoutId id="2147486167" r:id="rId7"/>
    <p:sldLayoutId id="2147486168" r:id="rId8"/>
    <p:sldLayoutId id="2147486169" r:id="rId9"/>
    <p:sldLayoutId id="2147486170" r:id="rId10"/>
    <p:sldLayoutId id="2147486171" r:id="rId11"/>
    <p:sldLayoutId id="21474861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slide" Target="slide30.xml"/><Relationship Id="rId21" Type="http://schemas.openxmlformats.org/officeDocument/2006/relationships/slide" Target="slide25.xml"/><Relationship Id="rId42" Type="http://schemas.openxmlformats.org/officeDocument/2006/relationships/slide" Target="slide46.xml"/><Relationship Id="rId47" Type="http://schemas.openxmlformats.org/officeDocument/2006/relationships/slide" Target="slide71.xml"/><Relationship Id="rId63" Type="http://schemas.openxmlformats.org/officeDocument/2006/relationships/slide" Target="slide47.xml"/><Relationship Id="rId68" Type="http://schemas.openxmlformats.org/officeDocument/2006/relationships/slide" Target="slide52.xml"/><Relationship Id="rId16" Type="http://schemas.openxmlformats.org/officeDocument/2006/relationships/slide" Target="slide20.xml"/><Relationship Id="rId11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41.xml"/><Relationship Id="rId53" Type="http://schemas.openxmlformats.org/officeDocument/2006/relationships/slide" Target="slide77.xml"/><Relationship Id="rId58" Type="http://schemas.openxmlformats.org/officeDocument/2006/relationships/slide" Target="slide82.xml"/><Relationship Id="rId74" Type="http://schemas.openxmlformats.org/officeDocument/2006/relationships/slide" Target="slide58.xml"/><Relationship Id="rId79" Type="http://schemas.openxmlformats.org/officeDocument/2006/relationships/slide" Target="slide63.xml"/><Relationship Id="rId5" Type="http://schemas.openxmlformats.org/officeDocument/2006/relationships/slide" Target="slide9.xml"/><Relationship Id="rId61" Type="http://schemas.openxmlformats.org/officeDocument/2006/relationships/slide" Target="slide85.xml"/><Relationship Id="rId82" Type="http://schemas.openxmlformats.org/officeDocument/2006/relationships/slide" Target="slide66.xml"/><Relationship Id="rId19" Type="http://schemas.openxmlformats.org/officeDocument/2006/relationships/slide" Target="slide23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4.xml"/><Relationship Id="rId35" Type="http://schemas.openxmlformats.org/officeDocument/2006/relationships/slide" Target="slide39.xml"/><Relationship Id="rId43" Type="http://schemas.openxmlformats.org/officeDocument/2006/relationships/slide" Target="slide67.xml"/><Relationship Id="rId48" Type="http://schemas.openxmlformats.org/officeDocument/2006/relationships/slide" Target="slide72.xml"/><Relationship Id="rId56" Type="http://schemas.openxmlformats.org/officeDocument/2006/relationships/slide" Target="slide80.xml"/><Relationship Id="rId64" Type="http://schemas.openxmlformats.org/officeDocument/2006/relationships/slide" Target="slide48.xml"/><Relationship Id="rId69" Type="http://schemas.openxmlformats.org/officeDocument/2006/relationships/slide" Target="slide53.xml"/><Relationship Id="rId77" Type="http://schemas.openxmlformats.org/officeDocument/2006/relationships/slide" Target="slide61.xml"/><Relationship Id="rId8" Type="http://schemas.openxmlformats.org/officeDocument/2006/relationships/slide" Target="slide12.xml"/><Relationship Id="rId51" Type="http://schemas.openxmlformats.org/officeDocument/2006/relationships/slide" Target="slide75.xml"/><Relationship Id="rId72" Type="http://schemas.openxmlformats.org/officeDocument/2006/relationships/slide" Target="slide56.xml"/><Relationship Id="rId80" Type="http://schemas.openxmlformats.org/officeDocument/2006/relationships/slide" Target="slide64.xml"/><Relationship Id="rId3" Type="http://schemas.openxmlformats.org/officeDocument/2006/relationships/slide" Target="slide7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2.xml"/><Relationship Id="rId46" Type="http://schemas.openxmlformats.org/officeDocument/2006/relationships/slide" Target="slide70.xml"/><Relationship Id="rId59" Type="http://schemas.openxmlformats.org/officeDocument/2006/relationships/slide" Target="slide83.xml"/><Relationship Id="rId67" Type="http://schemas.openxmlformats.org/officeDocument/2006/relationships/slide" Target="slide51.xml"/><Relationship Id="rId20" Type="http://schemas.openxmlformats.org/officeDocument/2006/relationships/slide" Target="slide24.xml"/><Relationship Id="rId41" Type="http://schemas.openxmlformats.org/officeDocument/2006/relationships/slide" Target="slide45.xml"/><Relationship Id="rId54" Type="http://schemas.openxmlformats.org/officeDocument/2006/relationships/slide" Target="slide78.xml"/><Relationship Id="rId62" Type="http://schemas.openxmlformats.org/officeDocument/2006/relationships/slide" Target="slide86.xml"/><Relationship Id="rId70" Type="http://schemas.openxmlformats.org/officeDocument/2006/relationships/slide" Target="slide54.xml"/><Relationship Id="rId75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36" Type="http://schemas.openxmlformats.org/officeDocument/2006/relationships/slide" Target="slide40.xml"/><Relationship Id="rId49" Type="http://schemas.openxmlformats.org/officeDocument/2006/relationships/slide" Target="slide73.xml"/><Relationship Id="rId57" Type="http://schemas.openxmlformats.org/officeDocument/2006/relationships/slide" Target="slide81.xml"/><Relationship Id="rId10" Type="http://schemas.openxmlformats.org/officeDocument/2006/relationships/slide" Target="slide14.xml"/><Relationship Id="rId31" Type="http://schemas.openxmlformats.org/officeDocument/2006/relationships/slide" Target="slide35.xml"/><Relationship Id="rId44" Type="http://schemas.openxmlformats.org/officeDocument/2006/relationships/slide" Target="slide68.xml"/><Relationship Id="rId52" Type="http://schemas.openxmlformats.org/officeDocument/2006/relationships/slide" Target="slide76.xml"/><Relationship Id="rId60" Type="http://schemas.openxmlformats.org/officeDocument/2006/relationships/slide" Target="slide84.xml"/><Relationship Id="rId65" Type="http://schemas.openxmlformats.org/officeDocument/2006/relationships/slide" Target="slide49.xml"/><Relationship Id="rId73" Type="http://schemas.openxmlformats.org/officeDocument/2006/relationships/slide" Target="slide57.xml"/><Relationship Id="rId78" Type="http://schemas.openxmlformats.org/officeDocument/2006/relationships/slide" Target="slide62.xml"/><Relationship Id="rId81" Type="http://schemas.openxmlformats.org/officeDocument/2006/relationships/slide" Target="slide65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9" Type="http://schemas.openxmlformats.org/officeDocument/2006/relationships/slide" Target="slide43.xml"/><Relationship Id="rId34" Type="http://schemas.openxmlformats.org/officeDocument/2006/relationships/slide" Target="slide38.xml"/><Relationship Id="rId50" Type="http://schemas.openxmlformats.org/officeDocument/2006/relationships/slide" Target="slide74.xml"/><Relationship Id="rId55" Type="http://schemas.openxmlformats.org/officeDocument/2006/relationships/slide" Target="slide79.xml"/><Relationship Id="rId76" Type="http://schemas.openxmlformats.org/officeDocument/2006/relationships/slide" Target="slide60.xml"/><Relationship Id="rId7" Type="http://schemas.openxmlformats.org/officeDocument/2006/relationships/slide" Target="slide11.xml"/><Relationship Id="rId71" Type="http://schemas.openxmlformats.org/officeDocument/2006/relationships/slide" Target="slide55.xml"/><Relationship Id="rId2" Type="http://schemas.openxmlformats.org/officeDocument/2006/relationships/notesSlide" Target="../notesSlides/notesSlide1.xml"/><Relationship Id="rId29" Type="http://schemas.openxmlformats.org/officeDocument/2006/relationships/slide" Target="slide33.xml"/><Relationship Id="rId24" Type="http://schemas.openxmlformats.org/officeDocument/2006/relationships/slide" Target="slide28.xml"/><Relationship Id="rId40" Type="http://schemas.openxmlformats.org/officeDocument/2006/relationships/slide" Target="slide44.xml"/><Relationship Id="rId45" Type="http://schemas.openxmlformats.org/officeDocument/2006/relationships/slide" Target="slide69.xml"/><Relationship Id="rId66" Type="http://schemas.openxmlformats.org/officeDocument/2006/relationships/slide" Target="slide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slide" Target="slide150.xml"/><Relationship Id="rId21" Type="http://schemas.openxmlformats.org/officeDocument/2006/relationships/slide" Target="slide105.xml"/><Relationship Id="rId42" Type="http://schemas.openxmlformats.org/officeDocument/2006/relationships/slide" Target="slide107.xml"/><Relationship Id="rId47" Type="http://schemas.openxmlformats.org/officeDocument/2006/relationships/slide" Target="slide112.xml"/><Relationship Id="rId63" Type="http://schemas.openxmlformats.org/officeDocument/2006/relationships/slide" Target="slide128.xml"/><Relationship Id="rId68" Type="http://schemas.openxmlformats.org/officeDocument/2006/relationships/slide" Target="slide133.xml"/><Relationship Id="rId16" Type="http://schemas.openxmlformats.org/officeDocument/2006/relationships/slide" Target="slide100.xml"/><Relationship Id="rId11" Type="http://schemas.openxmlformats.org/officeDocument/2006/relationships/slide" Target="slide95.xml"/><Relationship Id="rId32" Type="http://schemas.openxmlformats.org/officeDocument/2006/relationships/slide" Target="slide157.xml"/><Relationship Id="rId37" Type="http://schemas.openxmlformats.org/officeDocument/2006/relationships/slide" Target="slide162.xml"/><Relationship Id="rId53" Type="http://schemas.openxmlformats.org/officeDocument/2006/relationships/slide" Target="slide118.xml"/><Relationship Id="rId58" Type="http://schemas.openxmlformats.org/officeDocument/2006/relationships/slide" Target="slide123.xml"/><Relationship Id="rId74" Type="http://schemas.openxmlformats.org/officeDocument/2006/relationships/slide" Target="slide139.xml"/><Relationship Id="rId79" Type="http://schemas.openxmlformats.org/officeDocument/2006/relationships/slide" Target="slide144.xml"/><Relationship Id="rId5" Type="http://schemas.openxmlformats.org/officeDocument/2006/relationships/slide" Target="slide89.xml"/><Relationship Id="rId61" Type="http://schemas.openxmlformats.org/officeDocument/2006/relationships/slide" Target="slide126.xml"/><Relationship Id="rId19" Type="http://schemas.openxmlformats.org/officeDocument/2006/relationships/slide" Target="slide103.xml"/><Relationship Id="rId14" Type="http://schemas.openxmlformats.org/officeDocument/2006/relationships/slide" Target="slide98.xml"/><Relationship Id="rId22" Type="http://schemas.openxmlformats.org/officeDocument/2006/relationships/slide" Target="slide106.xml"/><Relationship Id="rId27" Type="http://schemas.openxmlformats.org/officeDocument/2006/relationships/slide" Target="slide151.xml"/><Relationship Id="rId30" Type="http://schemas.openxmlformats.org/officeDocument/2006/relationships/slide" Target="slide154.xml"/><Relationship Id="rId35" Type="http://schemas.openxmlformats.org/officeDocument/2006/relationships/slide" Target="slide160.xml"/><Relationship Id="rId43" Type="http://schemas.openxmlformats.org/officeDocument/2006/relationships/slide" Target="slide108.xml"/><Relationship Id="rId48" Type="http://schemas.openxmlformats.org/officeDocument/2006/relationships/slide" Target="slide113.xml"/><Relationship Id="rId56" Type="http://schemas.openxmlformats.org/officeDocument/2006/relationships/slide" Target="slide121.xml"/><Relationship Id="rId64" Type="http://schemas.openxmlformats.org/officeDocument/2006/relationships/slide" Target="slide129.xml"/><Relationship Id="rId69" Type="http://schemas.openxmlformats.org/officeDocument/2006/relationships/slide" Target="slide134.xml"/><Relationship Id="rId77" Type="http://schemas.openxmlformats.org/officeDocument/2006/relationships/slide" Target="slide142.xml"/><Relationship Id="rId8" Type="http://schemas.openxmlformats.org/officeDocument/2006/relationships/slide" Target="slide92.xml"/><Relationship Id="rId51" Type="http://schemas.openxmlformats.org/officeDocument/2006/relationships/slide" Target="slide116.xml"/><Relationship Id="rId72" Type="http://schemas.openxmlformats.org/officeDocument/2006/relationships/slide" Target="slide137.xml"/><Relationship Id="rId80" Type="http://schemas.openxmlformats.org/officeDocument/2006/relationships/slide" Target="slide145.xml"/><Relationship Id="rId3" Type="http://schemas.openxmlformats.org/officeDocument/2006/relationships/slide" Target="slide87.xml"/><Relationship Id="rId12" Type="http://schemas.openxmlformats.org/officeDocument/2006/relationships/slide" Target="slide96.xml"/><Relationship Id="rId17" Type="http://schemas.openxmlformats.org/officeDocument/2006/relationships/slide" Target="slide101.xml"/><Relationship Id="rId25" Type="http://schemas.openxmlformats.org/officeDocument/2006/relationships/slide" Target="slide149.xml"/><Relationship Id="rId33" Type="http://schemas.openxmlformats.org/officeDocument/2006/relationships/slide" Target="slide158.xml"/><Relationship Id="rId38" Type="http://schemas.openxmlformats.org/officeDocument/2006/relationships/slide" Target="slide163.xml"/><Relationship Id="rId46" Type="http://schemas.openxmlformats.org/officeDocument/2006/relationships/slide" Target="slide111.xml"/><Relationship Id="rId59" Type="http://schemas.openxmlformats.org/officeDocument/2006/relationships/slide" Target="slide124.xml"/><Relationship Id="rId67" Type="http://schemas.openxmlformats.org/officeDocument/2006/relationships/slide" Target="slide132.xml"/><Relationship Id="rId20" Type="http://schemas.openxmlformats.org/officeDocument/2006/relationships/slide" Target="slide104.xml"/><Relationship Id="rId41" Type="http://schemas.openxmlformats.org/officeDocument/2006/relationships/slide" Target="slide166.xml"/><Relationship Id="rId54" Type="http://schemas.openxmlformats.org/officeDocument/2006/relationships/slide" Target="slide119.xml"/><Relationship Id="rId62" Type="http://schemas.openxmlformats.org/officeDocument/2006/relationships/slide" Target="slide127.xml"/><Relationship Id="rId70" Type="http://schemas.openxmlformats.org/officeDocument/2006/relationships/slide" Target="slide135.xml"/><Relationship Id="rId75" Type="http://schemas.openxmlformats.org/officeDocument/2006/relationships/slide" Target="slide1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0.xml"/><Relationship Id="rId15" Type="http://schemas.openxmlformats.org/officeDocument/2006/relationships/slide" Target="slide99.xml"/><Relationship Id="rId23" Type="http://schemas.openxmlformats.org/officeDocument/2006/relationships/slide" Target="slide147.xml"/><Relationship Id="rId28" Type="http://schemas.openxmlformats.org/officeDocument/2006/relationships/slide" Target="slide152.xml"/><Relationship Id="rId36" Type="http://schemas.openxmlformats.org/officeDocument/2006/relationships/slide" Target="slide161.xml"/><Relationship Id="rId49" Type="http://schemas.openxmlformats.org/officeDocument/2006/relationships/slide" Target="slide114.xml"/><Relationship Id="rId57" Type="http://schemas.openxmlformats.org/officeDocument/2006/relationships/slide" Target="slide122.xml"/><Relationship Id="rId10" Type="http://schemas.openxmlformats.org/officeDocument/2006/relationships/slide" Target="slide94.xml"/><Relationship Id="rId31" Type="http://schemas.openxmlformats.org/officeDocument/2006/relationships/slide" Target="slide156.xml"/><Relationship Id="rId44" Type="http://schemas.openxmlformats.org/officeDocument/2006/relationships/slide" Target="slide109.xml"/><Relationship Id="rId52" Type="http://schemas.openxmlformats.org/officeDocument/2006/relationships/slide" Target="slide117.xml"/><Relationship Id="rId60" Type="http://schemas.openxmlformats.org/officeDocument/2006/relationships/slide" Target="slide125.xml"/><Relationship Id="rId65" Type="http://schemas.openxmlformats.org/officeDocument/2006/relationships/slide" Target="slide130.xml"/><Relationship Id="rId73" Type="http://schemas.openxmlformats.org/officeDocument/2006/relationships/slide" Target="slide138.xml"/><Relationship Id="rId78" Type="http://schemas.openxmlformats.org/officeDocument/2006/relationships/slide" Target="slide143.xml"/><Relationship Id="rId81" Type="http://schemas.openxmlformats.org/officeDocument/2006/relationships/slide" Target="slide146.xml"/><Relationship Id="rId4" Type="http://schemas.openxmlformats.org/officeDocument/2006/relationships/slide" Target="slide88.xml"/><Relationship Id="rId9" Type="http://schemas.openxmlformats.org/officeDocument/2006/relationships/slide" Target="slide93.xml"/><Relationship Id="rId13" Type="http://schemas.openxmlformats.org/officeDocument/2006/relationships/slide" Target="slide97.xml"/><Relationship Id="rId18" Type="http://schemas.openxmlformats.org/officeDocument/2006/relationships/slide" Target="slide102.xml"/><Relationship Id="rId39" Type="http://schemas.openxmlformats.org/officeDocument/2006/relationships/slide" Target="slide164.xml"/><Relationship Id="rId34" Type="http://schemas.openxmlformats.org/officeDocument/2006/relationships/slide" Target="slide159.xml"/><Relationship Id="rId50" Type="http://schemas.openxmlformats.org/officeDocument/2006/relationships/slide" Target="slide115.xml"/><Relationship Id="rId55" Type="http://schemas.openxmlformats.org/officeDocument/2006/relationships/slide" Target="slide120.xml"/><Relationship Id="rId76" Type="http://schemas.openxmlformats.org/officeDocument/2006/relationships/slide" Target="slide141.xml"/><Relationship Id="rId7" Type="http://schemas.openxmlformats.org/officeDocument/2006/relationships/slide" Target="slide91.xml"/><Relationship Id="rId71" Type="http://schemas.openxmlformats.org/officeDocument/2006/relationships/slide" Target="slide136.xml"/><Relationship Id="rId2" Type="http://schemas.openxmlformats.org/officeDocument/2006/relationships/notesSlide" Target="../notesSlides/notesSlide2.xml"/><Relationship Id="rId29" Type="http://schemas.openxmlformats.org/officeDocument/2006/relationships/slide" Target="slide153.xml"/><Relationship Id="rId24" Type="http://schemas.openxmlformats.org/officeDocument/2006/relationships/slide" Target="slide148.xml"/><Relationship Id="rId40" Type="http://schemas.openxmlformats.org/officeDocument/2006/relationships/slide" Target="slide165.xml"/><Relationship Id="rId45" Type="http://schemas.openxmlformats.org/officeDocument/2006/relationships/slide" Target="slide110.xml"/><Relationship Id="rId66" Type="http://schemas.openxmlformats.org/officeDocument/2006/relationships/slide" Target="slide1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2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2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2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slide" Target="slide190.xml"/><Relationship Id="rId21" Type="http://schemas.openxmlformats.org/officeDocument/2006/relationships/slide" Target="slide185.xml"/><Relationship Id="rId42" Type="http://schemas.openxmlformats.org/officeDocument/2006/relationships/slide" Target="slide206.xml"/><Relationship Id="rId47" Type="http://schemas.openxmlformats.org/officeDocument/2006/relationships/slide" Target="slide211.xml"/><Relationship Id="rId63" Type="http://schemas.openxmlformats.org/officeDocument/2006/relationships/slide" Target="slide227.xml"/><Relationship Id="rId68" Type="http://schemas.openxmlformats.org/officeDocument/2006/relationships/slide" Target="slide232.xml"/><Relationship Id="rId16" Type="http://schemas.openxmlformats.org/officeDocument/2006/relationships/slide" Target="slide180.xml"/><Relationship Id="rId11" Type="http://schemas.openxmlformats.org/officeDocument/2006/relationships/slide" Target="slide175.xml"/><Relationship Id="rId32" Type="http://schemas.openxmlformats.org/officeDocument/2006/relationships/slide" Target="slide196.xml"/><Relationship Id="rId37" Type="http://schemas.openxmlformats.org/officeDocument/2006/relationships/slide" Target="slide201.xml"/><Relationship Id="rId53" Type="http://schemas.openxmlformats.org/officeDocument/2006/relationships/slide" Target="slide217.xml"/><Relationship Id="rId58" Type="http://schemas.openxmlformats.org/officeDocument/2006/relationships/slide" Target="slide222.xml"/><Relationship Id="rId74" Type="http://schemas.openxmlformats.org/officeDocument/2006/relationships/slide" Target="slide238.xml"/><Relationship Id="rId79" Type="http://schemas.openxmlformats.org/officeDocument/2006/relationships/slide" Target="slide243.xml"/><Relationship Id="rId5" Type="http://schemas.openxmlformats.org/officeDocument/2006/relationships/slide" Target="slide169.xml"/><Relationship Id="rId61" Type="http://schemas.openxmlformats.org/officeDocument/2006/relationships/slide" Target="slide225.xml"/><Relationship Id="rId82" Type="http://schemas.openxmlformats.org/officeDocument/2006/relationships/slide" Target="slide246.xml"/><Relationship Id="rId19" Type="http://schemas.openxmlformats.org/officeDocument/2006/relationships/slide" Target="slide183.xml"/><Relationship Id="rId14" Type="http://schemas.openxmlformats.org/officeDocument/2006/relationships/slide" Target="slide178.xml"/><Relationship Id="rId22" Type="http://schemas.openxmlformats.org/officeDocument/2006/relationships/slide" Target="slide186.xml"/><Relationship Id="rId27" Type="http://schemas.openxmlformats.org/officeDocument/2006/relationships/slide" Target="slide191.xml"/><Relationship Id="rId30" Type="http://schemas.openxmlformats.org/officeDocument/2006/relationships/slide" Target="slide194.xml"/><Relationship Id="rId35" Type="http://schemas.openxmlformats.org/officeDocument/2006/relationships/slide" Target="slide199.xml"/><Relationship Id="rId43" Type="http://schemas.openxmlformats.org/officeDocument/2006/relationships/slide" Target="slide207.xml"/><Relationship Id="rId48" Type="http://schemas.openxmlformats.org/officeDocument/2006/relationships/slide" Target="slide212.xml"/><Relationship Id="rId56" Type="http://schemas.openxmlformats.org/officeDocument/2006/relationships/slide" Target="slide220.xml"/><Relationship Id="rId64" Type="http://schemas.openxmlformats.org/officeDocument/2006/relationships/slide" Target="slide228.xml"/><Relationship Id="rId69" Type="http://schemas.openxmlformats.org/officeDocument/2006/relationships/slide" Target="slide233.xml"/><Relationship Id="rId77" Type="http://schemas.openxmlformats.org/officeDocument/2006/relationships/slide" Target="slide241.xml"/><Relationship Id="rId8" Type="http://schemas.openxmlformats.org/officeDocument/2006/relationships/slide" Target="slide172.xml"/><Relationship Id="rId51" Type="http://schemas.openxmlformats.org/officeDocument/2006/relationships/slide" Target="slide215.xml"/><Relationship Id="rId72" Type="http://schemas.openxmlformats.org/officeDocument/2006/relationships/slide" Target="slide236.xml"/><Relationship Id="rId80" Type="http://schemas.openxmlformats.org/officeDocument/2006/relationships/slide" Target="slide244.xml"/><Relationship Id="rId3" Type="http://schemas.openxmlformats.org/officeDocument/2006/relationships/slide" Target="slide167.xml"/><Relationship Id="rId12" Type="http://schemas.openxmlformats.org/officeDocument/2006/relationships/slide" Target="slide176.xml"/><Relationship Id="rId17" Type="http://schemas.openxmlformats.org/officeDocument/2006/relationships/slide" Target="slide181.xml"/><Relationship Id="rId25" Type="http://schemas.openxmlformats.org/officeDocument/2006/relationships/slide" Target="slide189.xml"/><Relationship Id="rId33" Type="http://schemas.openxmlformats.org/officeDocument/2006/relationships/slide" Target="slide197.xml"/><Relationship Id="rId38" Type="http://schemas.openxmlformats.org/officeDocument/2006/relationships/slide" Target="slide202.xml"/><Relationship Id="rId46" Type="http://schemas.openxmlformats.org/officeDocument/2006/relationships/slide" Target="slide210.xml"/><Relationship Id="rId59" Type="http://schemas.openxmlformats.org/officeDocument/2006/relationships/slide" Target="slide223.xml"/><Relationship Id="rId67" Type="http://schemas.openxmlformats.org/officeDocument/2006/relationships/slide" Target="slide231.xml"/><Relationship Id="rId20" Type="http://schemas.openxmlformats.org/officeDocument/2006/relationships/slide" Target="slide184.xml"/><Relationship Id="rId41" Type="http://schemas.openxmlformats.org/officeDocument/2006/relationships/slide" Target="slide205.xml"/><Relationship Id="rId54" Type="http://schemas.openxmlformats.org/officeDocument/2006/relationships/slide" Target="slide218.xml"/><Relationship Id="rId62" Type="http://schemas.openxmlformats.org/officeDocument/2006/relationships/slide" Target="slide226.xml"/><Relationship Id="rId70" Type="http://schemas.openxmlformats.org/officeDocument/2006/relationships/hyperlink" Target="file:///G:\Chroruspptnew.ppt#-1,231,Slide 231" TargetMode="External"/><Relationship Id="rId75" Type="http://schemas.openxmlformats.org/officeDocument/2006/relationships/slide" Target="slide2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0.xml"/><Relationship Id="rId15" Type="http://schemas.openxmlformats.org/officeDocument/2006/relationships/slide" Target="slide179.xml"/><Relationship Id="rId23" Type="http://schemas.openxmlformats.org/officeDocument/2006/relationships/slide" Target="slide187.xml"/><Relationship Id="rId28" Type="http://schemas.openxmlformats.org/officeDocument/2006/relationships/slide" Target="slide192.xml"/><Relationship Id="rId36" Type="http://schemas.openxmlformats.org/officeDocument/2006/relationships/slide" Target="slide200.xml"/><Relationship Id="rId49" Type="http://schemas.openxmlformats.org/officeDocument/2006/relationships/slide" Target="slide213.xml"/><Relationship Id="rId57" Type="http://schemas.openxmlformats.org/officeDocument/2006/relationships/slide" Target="slide221.xml"/><Relationship Id="rId10" Type="http://schemas.openxmlformats.org/officeDocument/2006/relationships/slide" Target="slide174.xml"/><Relationship Id="rId31" Type="http://schemas.openxmlformats.org/officeDocument/2006/relationships/slide" Target="slide195.xml"/><Relationship Id="rId44" Type="http://schemas.openxmlformats.org/officeDocument/2006/relationships/slide" Target="slide208.xml"/><Relationship Id="rId52" Type="http://schemas.openxmlformats.org/officeDocument/2006/relationships/slide" Target="slide216.xml"/><Relationship Id="rId60" Type="http://schemas.openxmlformats.org/officeDocument/2006/relationships/slide" Target="slide224.xml"/><Relationship Id="rId65" Type="http://schemas.openxmlformats.org/officeDocument/2006/relationships/slide" Target="slide229.xml"/><Relationship Id="rId73" Type="http://schemas.openxmlformats.org/officeDocument/2006/relationships/slide" Target="slide237.xml"/><Relationship Id="rId78" Type="http://schemas.openxmlformats.org/officeDocument/2006/relationships/slide" Target="slide242.xml"/><Relationship Id="rId81" Type="http://schemas.openxmlformats.org/officeDocument/2006/relationships/slide" Target="slide245.xml"/><Relationship Id="rId4" Type="http://schemas.openxmlformats.org/officeDocument/2006/relationships/slide" Target="slide168.xml"/><Relationship Id="rId9" Type="http://schemas.openxmlformats.org/officeDocument/2006/relationships/slide" Target="slide173.xml"/><Relationship Id="rId13" Type="http://schemas.openxmlformats.org/officeDocument/2006/relationships/slide" Target="slide177.xml"/><Relationship Id="rId18" Type="http://schemas.openxmlformats.org/officeDocument/2006/relationships/slide" Target="slide182.xml"/><Relationship Id="rId39" Type="http://schemas.openxmlformats.org/officeDocument/2006/relationships/slide" Target="slide203.xml"/><Relationship Id="rId34" Type="http://schemas.openxmlformats.org/officeDocument/2006/relationships/slide" Target="slide198.xml"/><Relationship Id="rId50" Type="http://schemas.openxmlformats.org/officeDocument/2006/relationships/slide" Target="slide214.xml"/><Relationship Id="rId55" Type="http://schemas.openxmlformats.org/officeDocument/2006/relationships/slide" Target="slide219.xml"/><Relationship Id="rId76" Type="http://schemas.openxmlformats.org/officeDocument/2006/relationships/slide" Target="slide240.xml"/><Relationship Id="rId7" Type="http://schemas.openxmlformats.org/officeDocument/2006/relationships/slide" Target="slide171.xml"/><Relationship Id="rId71" Type="http://schemas.openxmlformats.org/officeDocument/2006/relationships/slide" Target="slide235.xml"/><Relationship Id="rId2" Type="http://schemas.openxmlformats.org/officeDocument/2006/relationships/notesSlide" Target="../notesSlides/notesSlide3.xml"/><Relationship Id="rId29" Type="http://schemas.openxmlformats.org/officeDocument/2006/relationships/slide" Target="slide193.xml"/><Relationship Id="rId24" Type="http://schemas.openxmlformats.org/officeDocument/2006/relationships/slide" Target="slide188.xml"/><Relationship Id="rId40" Type="http://schemas.openxmlformats.org/officeDocument/2006/relationships/slide" Target="slide204.xml"/><Relationship Id="rId45" Type="http://schemas.openxmlformats.org/officeDocument/2006/relationships/slide" Target="slide209.xml"/><Relationship Id="rId66" Type="http://schemas.openxmlformats.org/officeDocument/2006/relationships/slide" Target="slide2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257.xml"/><Relationship Id="rId18" Type="http://schemas.openxmlformats.org/officeDocument/2006/relationships/slide" Target="slide262.xml"/><Relationship Id="rId26" Type="http://schemas.openxmlformats.org/officeDocument/2006/relationships/slide" Target="slide270.xml"/><Relationship Id="rId39" Type="http://schemas.openxmlformats.org/officeDocument/2006/relationships/slide" Target="slide283.xml"/><Relationship Id="rId21" Type="http://schemas.openxmlformats.org/officeDocument/2006/relationships/slide" Target="slide265.xml"/><Relationship Id="rId34" Type="http://schemas.openxmlformats.org/officeDocument/2006/relationships/slide" Target="slide278.xml"/><Relationship Id="rId42" Type="http://schemas.openxmlformats.org/officeDocument/2006/relationships/slide" Target="slide286.xml"/><Relationship Id="rId47" Type="http://schemas.openxmlformats.org/officeDocument/2006/relationships/slide" Target="slide291.xml"/><Relationship Id="rId50" Type="http://schemas.openxmlformats.org/officeDocument/2006/relationships/hyperlink" Target="Chrorusppt2010.ppt#-1,292,Slide 292" TargetMode="External"/><Relationship Id="rId55" Type="http://schemas.openxmlformats.org/officeDocument/2006/relationships/slide" Target="slide299.xml"/><Relationship Id="rId63" Type="http://schemas.openxmlformats.org/officeDocument/2006/relationships/slide" Target="slide322.xml"/><Relationship Id="rId7" Type="http://schemas.openxmlformats.org/officeDocument/2006/relationships/slide" Target="slide251.xml"/><Relationship Id="rId2" Type="http://schemas.openxmlformats.org/officeDocument/2006/relationships/notesSlide" Target="../notesSlides/notesSlide4.xml"/><Relationship Id="rId16" Type="http://schemas.openxmlformats.org/officeDocument/2006/relationships/slide" Target="slide260.xml"/><Relationship Id="rId29" Type="http://schemas.openxmlformats.org/officeDocument/2006/relationships/slide" Target="slide273.xml"/><Relationship Id="rId11" Type="http://schemas.openxmlformats.org/officeDocument/2006/relationships/slide" Target="slide255.xml"/><Relationship Id="rId24" Type="http://schemas.openxmlformats.org/officeDocument/2006/relationships/slide" Target="slide268.xml"/><Relationship Id="rId32" Type="http://schemas.openxmlformats.org/officeDocument/2006/relationships/slide" Target="slide276.xml"/><Relationship Id="rId37" Type="http://schemas.openxmlformats.org/officeDocument/2006/relationships/slide" Target="slide281.xml"/><Relationship Id="rId40" Type="http://schemas.openxmlformats.org/officeDocument/2006/relationships/slide" Target="slide284.xml"/><Relationship Id="rId45" Type="http://schemas.openxmlformats.org/officeDocument/2006/relationships/hyperlink" Target="Chrorusppt2010.ppt#-1,287,Slide 287" TargetMode="External"/><Relationship Id="rId53" Type="http://schemas.openxmlformats.org/officeDocument/2006/relationships/slide" Target="slide298.xml"/><Relationship Id="rId58" Type="http://schemas.openxmlformats.org/officeDocument/2006/relationships/slide" Target="slide302.xml"/><Relationship Id="rId5" Type="http://schemas.openxmlformats.org/officeDocument/2006/relationships/slide" Target="slide249.xml"/><Relationship Id="rId61" Type="http://schemas.openxmlformats.org/officeDocument/2006/relationships/slide" Target="slide305.xml"/><Relationship Id="rId19" Type="http://schemas.openxmlformats.org/officeDocument/2006/relationships/slide" Target="slide263.xml"/><Relationship Id="rId14" Type="http://schemas.openxmlformats.org/officeDocument/2006/relationships/slide" Target="slide258.xml"/><Relationship Id="rId22" Type="http://schemas.openxmlformats.org/officeDocument/2006/relationships/slide" Target="slide266.xml"/><Relationship Id="rId27" Type="http://schemas.openxmlformats.org/officeDocument/2006/relationships/slide" Target="slide271.xml"/><Relationship Id="rId30" Type="http://schemas.openxmlformats.org/officeDocument/2006/relationships/slide" Target="slide274.xml"/><Relationship Id="rId35" Type="http://schemas.openxmlformats.org/officeDocument/2006/relationships/slide" Target="slide279.xml"/><Relationship Id="rId43" Type="http://schemas.openxmlformats.org/officeDocument/2006/relationships/slide" Target="slide287.xml"/><Relationship Id="rId48" Type="http://schemas.openxmlformats.org/officeDocument/2006/relationships/slide" Target="slide292.xml"/><Relationship Id="rId56" Type="http://schemas.openxmlformats.org/officeDocument/2006/relationships/slide" Target="slide300.xml"/><Relationship Id="rId8" Type="http://schemas.openxmlformats.org/officeDocument/2006/relationships/slide" Target="slide252.xml"/><Relationship Id="rId51" Type="http://schemas.openxmlformats.org/officeDocument/2006/relationships/slide" Target="slide295.xml"/><Relationship Id="rId3" Type="http://schemas.openxmlformats.org/officeDocument/2006/relationships/slide" Target="slide247.xml"/><Relationship Id="rId12" Type="http://schemas.openxmlformats.org/officeDocument/2006/relationships/slide" Target="slide256.xml"/><Relationship Id="rId17" Type="http://schemas.openxmlformats.org/officeDocument/2006/relationships/slide" Target="slide261.xml"/><Relationship Id="rId25" Type="http://schemas.openxmlformats.org/officeDocument/2006/relationships/slide" Target="slide269.xml"/><Relationship Id="rId33" Type="http://schemas.openxmlformats.org/officeDocument/2006/relationships/slide" Target="slide277.xml"/><Relationship Id="rId38" Type="http://schemas.openxmlformats.org/officeDocument/2006/relationships/slide" Target="slide282.xml"/><Relationship Id="rId46" Type="http://schemas.openxmlformats.org/officeDocument/2006/relationships/slide" Target="slide290.xml"/><Relationship Id="rId59" Type="http://schemas.openxmlformats.org/officeDocument/2006/relationships/slide" Target="slide303.xml"/><Relationship Id="rId20" Type="http://schemas.openxmlformats.org/officeDocument/2006/relationships/slide" Target="slide264.xml"/><Relationship Id="rId41" Type="http://schemas.openxmlformats.org/officeDocument/2006/relationships/slide" Target="slide285.xml"/><Relationship Id="rId54" Type="http://schemas.openxmlformats.org/officeDocument/2006/relationships/slide" Target="slide297.xml"/><Relationship Id="rId62" Type="http://schemas.openxmlformats.org/officeDocument/2006/relationships/slide" Target="slide30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0.xml"/><Relationship Id="rId15" Type="http://schemas.openxmlformats.org/officeDocument/2006/relationships/slide" Target="slide259.xml"/><Relationship Id="rId23" Type="http://schemas.openxmlformats.org/officeDocument/2006/relationships/slide" Target="slide267.xml"/><Relationship Id="rId28" Type="http://schemas.openxmlformats.org/officeDocument/2006/relationships/slide" Target="slide272.xml"/><Relationship Id="rId36" Type="http://schemas.openxmlformats.org/officeDocument/2006/relationships/slide" Target="slide280.xml"/><Relationship Id="rId49" Type="http://schemas.openxmlformats.org/officeDocument/2006/relationships/slide" Target="slide293.xml"/><Relationship Id="rId57" Type="http://schemas.openxmlformats.org/officeDocument/2006/relationships/slide" Target="slide301.xml"/><Relationship Id="rId10" Type="http://schemas.openxmlformats.org/officeDocument/2006/relationships/slide" Target="slide254.xml"/><Relationship Id="rId31" Type="http://schemas.openxmlformats.org/officeDocument/2006/relationships/slide" Target="slide275.xml"/><Relationship Id="rId44" Type="http://schemas.openxmlformats.org/officeDocument/2006/relationships/slide" Target="slide288.xml"/><Relationship Id="rId52" Type="http://schemas.openxmlformats.org/officeDocument/2006/relationships/slide" Target="slide296.xml"/><Relationship Id="rId60" Type="http://schemas.openxmlformats.org/officeDocument/2006/relationships/slide" Target="slide304.xml"/><Relationship Id="rId4" Type="http://schemas.openxmlformats.org/officeDocument/2006/relationships/slide" Target="slide248.xml"/><Relationship Id="rId9" Type="http://schemas.openxmlformats.org/officeDocument/2006/relationships/slide" Target="slide25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2.xml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2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317.xml"/><Relationship Id="rId18" Type="http://schemas.openxmlformats.org/officeDocument/2006/relationships/slide" Target="slide322.xml"/><Relationship Id="rId26" Type="http://schemas.openxmlformats.org/officeDocument/2006/relationships/slide" Target="slide330.xml"/><Relationship Id="rId39" Type="http://schemas.openxmlformats.org/officeDocument/2006/relationships/slide" Target="slide345.xml"/><Relationship Id="rId21" Type="http://schemas.openxmlformats.org/officeDocument/2006/relationships/slide" Target="slide325.xml"/><Relationship Id="rId34" Type="http://schemas.openxmlformats.org/officeDocument/2006/relationships/slide" Target="slide340.xml"/><Relationship Id="rId42" Type="http://schemas.openxmlformats.org/officeDocument/2006/relationships/slide" Target="slide269.xml"/><Relationship Id="rId47" Type="http://schemas.openxmlformats.org/officeDocument/2006/relationships/slide" Target="slide352.xml"/><Relationship Id="rId50" Type="http://schemas.openxmlformats.org/officeDocument/2006/relationships/slide" Target="slide355.xml"/><Relationship Id="rId55" Type="http://schemas.openxmlformats.org/officeDocument/2006/relationships/slide" Target="slide360.xml"/><Relationship Id="rId7" Type="http://schemas.openxmlformats.org/officeDocument/2006/relationships/slide" Target="slide311.xml"/><Relationship Id="rId2" Type="http://schemas.openxmlformats.org/officeDocument/2006/relationships/notesSlide" Target="../notesSlides/notesSlide5.xml"/><Relationship Id="rId16" Type="http://schemas.openxmlformats.org/officeDocument/2006/relationships/slide" Target="slide320.xml"/><Relationship Id="rId29" Type="http://schemas.openxmlformats.org/officeDocument/2006/relationships/slide" Target="slide333.xml"/><Relationship Id="rId11" Type="http://schemas.openxmlformats.org/officeDocument/2006/relationships/slide" Target="slide315.xml"/><Relationship Id="rId24" Type="http://schemas.openxmlformats.org/officeDocument/2006/relationships/slide" Target="slide328.xml"/><Relationship Id="rId32" Type="http://schemas.openxmlformats.org/officeDocument/2006/relationships/slide" Target="slide338.xml"/><Relationship Id="rId37" Type="http://schemas.openxmlformats.org/officeDocument/2006/relationships/slide" Target="slide343.xml"/><Relationship Id="rId40" Type="http://schemas.openxmlformats.org/officeDocument/2006/relationships/slide" Target="slide346.xml"/><Relationship Id="rId45" Type="http://schemas.openxmlformats.org/officeDocument/2006/relationships/slide" Target="slide350.xml"/><Relationship Id="rId53" Type="http://schemas.openxmlformats.org/officeDocument/2006/relationships/slide" Target="slide358.xml"/><Relationship Id="rId58" Type="http://schemas.openxmlformats.org/officeDocument/2006/relationships/slide" Target="slide363.xml"/><Relationship Id="rId5" Type="http://schemas.openxmlformats.org/officeDocument/2006/relationships/slide" Target="slide309.xml"/><Relationship Id="rId61" Type="http://schemas.openxmlformats.org/officeDocument/2006/relationships/slide" Target="slide366.xml"/><Relationship Id="rId19" Type="http://schemas.openxmlformats.org/officeDocument/2006/relationships/slide" Target="slide323.xml"/><Relationship Id="rId14" Type="http://schemas.openxmlformats.org/officeDocument/2006/relationships/slide" Target="slide318.xml"/><Relationship Id="rId22" Type="http://schemas.openxmlformats.org/officeDocument/2006/relationships/slide" Target="slide326.xml"/><Relationship Id="rId27" Type="http://schemas.openxmlformats.org/officeDocument/2006/relationships/slide" Target="slide331.xml"/><Relationship Id="rId30" Type="http://schemas.openxmlformats.org/officeDocument/2006/relationships/slide" Target="slide334.xml"/><Relationship Id="rId35" Type="http://schemas.openxmlformats.org/officeDocument/2006/relationships/slide" Target="slide341.xml"/><Relationship Id="rId43" Type="http://schemas.openxmlformats.org/officeDocument/2006/relationships/slide" Target="slide348.xml"/><Relationship Id="rId48" Type="http://schemas.openxmlformats.org/officeDocument/2006/relationships/slide" Target="slide353.xml"/><Relationship Id="rId56" Type="http://schemas.openxmlformats.org/officeDocument/2006/relationships/slide" Target="slide361.xml"/><Relationship Id="rId8" Type="http://schemas.openxmlformats.org/officeDocument/2006/relationships/slide" Target="slide312.xml"/><Relationship Id="rId51" Type="http://schemas.openxmlformats.org/officeDocument/2006/relationships/slide" Target="slide356.xml"/><Relationship Id="rId3" Type="http://schemas.openxmlformats.org/officeDocument/2006/relationships/slide" Target="slide307.xml"/><Relationship Id="rId12" Type="http://schemas.openxmlformats.org/officeDocument/2006/relationships/slide" Target="slide316.xml"/><Relationship Id="rId17" Type="http://schemas.openxmlformats.org/officeDocument/2006/relationships/slide" Target="slide321.xml"/><Relationship Id="rId25" Type="http://schemas.openxmlformats.org/officeDocument/2006/relationships/slide" Target="slide329.xml"/><Relationship Id="rId33" Type="http://schemas.openxmlformats.org/officeDocument/2006/relationships/slide" Target="slide339.xml"/><Relationship Id="rId38" Type="http://schemas.openxmlformats.org/officeDocument/2006/relationships/slide" Target="slide344.xml"/><Relationship Id="rId46" Type="http://schemas.openxmlformats.org/officeDocument/2006/relationships/slide" Target="slide351.xml"/><Relationship Id="rId59" Type="http://schemas.openxmlformats.org/officeDocument/2006/relationships/slide" Target="slide364.xml"/><Relationship Id="rId20" Type="http://schemas.openxmlformats.org/officeDocument/2006/relationships/slide" Target="slide324.xml"/><Relationship Id="rId41" Type="http://schemas.openxmlformats.org/officeDocument/2006/relationships/slide" Target="slide347.xml"/><Relationship Id="rId54" Type="http://schemas.openxmlformats.org/officeDocument/2006/relationships/slide" Target="slide359.xml"/><Relationship Id="rId62" Type="http://schemas.openxmlformats.org/officeDocument/2006/relationships/slide" Target="slide36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0.xml"/><Relationship Id="rId15" Type="http://schemas.openxmlformats.org/officeDocument/2006/relationships/slide" Target="slide319.xml"/><Relationship Id="rId23" Type="http://schemas.openxmlformats.org/officeDocument/2006/relationships/slide" Target="slide327.xml"/><Relationship Id="rId28" Type="http://schemas.openxmlformats.org/officeDocument/2006/relationships/slide" Target="slide332.xml"/><Relationship Id="rId36" Type="http://schemas.openxmlformats.org/officeDocument/2006/relationships/slide" Target="slide342.xml"/><Relationship Id="rId49" Type="http://schemas.openxmlformats.org/officeDocument/2006/relationships/slide" Target="slide354.xml"/><Relationship Id="rId57" Type="http://schemas.openxmlformats.org/officeDocument/2006/relationships/slide" Target="slide362.xml"/><Relationship Id="rId10" Type="http://schemas.openxmlformats.org/officeDocument/2006/relationships/slide" Target="slide314.xml"/><Relationship Id="rId31" Type="http://schemas.openxmlformats.org/officeDocument/2006/relationships/slide" Target="slide337.xml"/><Relationship Id="rId44" Type="http://schemas.openxmlformats.org/officeDocument/2006/relationships/slide" Target="slide349.xml"/><Relationship Id="rId52" Type="http://schemas.openxmlformats.org/officeDocument/2006/relationships/slide" Target="slide357.xml"/><Relationship Id="rId60" Type="http://schemas.openxmlformats.org/officeDocument/2006/relationships/slide" Target="slide365.xml"/><Relationship Id="rId4" Type="http://schemas.openxmlformats.org/officeDocument/2006/relationships/slide" Target="slide308.xml"/><Relationship Id="rId9" Type="http://schemas.openxmlformats.org/officeDocument/2006/relationships/slide" Target="slide3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378.xml"/><Relationship Id="rId18" Type="http://schemas.openxmlformats.org/officeDocument/2006/relationships/slide" Target="slide383.xml"/><Relationship Id="rId26" Type="http://schemas.openxmlformats.org/officeDocument/2006/relationships/slide" Target="slide391.xml"/><Relationship Id="rId39" Type="http://schemas.openxmlformats.org/officeDocument/2006/relationships/slide" Target="slide404.xml"/><Relationship Id="rId21" Type="http://schemas.openxmlformats.org/officeDocument/2006/relationships/slide" Target="slide386.xml"/><Relationship Id="rId34" Type="http://schemas.openxmlformats.org/officeDocument/2006/relationships/slide" Target="slide399.xml"/><Relationship Id="rId42" Type="http://schemas.openxmlformats.org/officeDocument/2006/relationships/slide" Target="slide407.xml"/><Relationship Id="rId47" Type="http://schemas.openxmlformats.org/officeDocument/2006/relationships/slide" Target="slide412.xml"/><Relationship Id="rId50" Type="http://schemas.openxmlformats.org/officeDocument/2006/relationships/slide" Target="slide415.xml"/><Relationship Id="rId55" Type="http://schemas.openxmlformats.org/officeDocument/2006/relationships/slide" Target="slide420.xml"/><Relationship Id="rId7" Type="http://schemas.openxmlformats.org/officeDocument/2006/relationships/slide" Target="slide372.xml"/><Relationship Id="rId2" Type="http://schemas.openxmlformats.org/officeDocument/2006/relationships/notesSlide" Target="../notesSlides/notesSlide6.xml"/><Relationship Id="rId16" Type="http://schemas.openxmlformats.org/officeDocument/2006/relationships/slide" Target="slide381.xml"/><Relationship Id="rId29" Type="http://schemas.openxmlformats.org/officeDocument/2006/relationships/slide" Target="slide394.xml"/><Relationship Id="rId11" Type="http://schemas.openxmlformats.org/officeDocument/2006/relationships/slide" Target="slide376.xml"/><Relationship Id="rId24" Type="http://schemas.openxmlformats.org/officeDocument/2006/relationships/slide" Target="slide389.xml"/><Relationship Id="rId32" Type="http://schemas.openxmlformats.org/officeDocument/2006/relationships/slide" Target="slide397.xml"/><Relationship Id="rId37" Type="http://schemas.openxmlformats.org/officeDocument/2006/relationships/slide" Target="slide402.xml"/><Relationship Id="rId40" Type="http://schemas.openxmlformats.org/officeDocument/2006/relationships/slide" Target="slide405.xml"/><Relationship Id="rId45" Type="http://schemas.openxmlformats.org/officeDocument/2006/relationships/slide" Target="slide410.xml"/><Relationship Id="rId53" Type="http://schemas.openxmlformats.org/officeDocument/2006/relationships/slide" Target="slide418.xml"/><Relationship Id="rId58" Type="http://schemas.openxmlformats.org/officeDocument/2006/relationships/slide" Target="slide423.xml"/><Relationship Id="rId5" Type="http://schemas.openxmlformats.org/officeDocument/2006/relationships/slide" Target="slide370.xml"/><Relationship Id="rId19" Type="http://schemas.openxmlformats.org/officeDocument/2006/relationships/slide" Target="slide384.xml"/><Relationship Id="rId4" Type="http://schemas.openxmlformats.org/officeDocument/2006/relationships/slide" Target="slide369.xml"/><Relationship Id="rId9" Type="http://schemas.openxmlformats.org/officeDocument/2006/relationships/slide" Target="slide374.xml"/><Relationship Id="rId14" Type="http://schemas.openxmlformats.org/officeDocument/2006/relationships/slide" Target="slide379.xml"/><Relationship Id="rId22" Type="http://schemas.openxmlformats.org/officeDocument/2006/relationships/slide" Target="slide387.xml"/><Relationship Id="rId27" Type="http://schemas.openxmlformats.org/officeDocument/2006/relationships/slide" Target="slide392.xml"/><Relationship Id="rId30" Type="http://schemas.openxmlformats.org/officeDocument/2006/relationships/slide" Target="slide395.xml"/><Relationship Id="rId35" Type="http://schemas.openxmlformats.org/officeDocument/2006/relationships/slide" Target="slide400.xml"/><Relationship Id="rId43" Type="http://schemas.openxmlformats.org/officeDocument/2006/relationships/slide" Target="slide408.xml"/><Relationship Id="rId48" Type="http://schemas.openxmlformats.org/officeDocument/2006/relationships/slide" Target="slide413.xml"/><Relationship Id="rId56" Type="http://schemas.openxmlformats.org/officeDocument/2006/relationships/slide" Target="slide421.xml"/><Relationship Id="rId8" Type="http://schemas.openxmlformats.org/officeDocument/2006/relationships/slide" Target="slide373.xml"/><Relationship Id="rId51" Type="http://schemas.openxmlformats.org/officeDocument/2006/relationships/slide" Target="slide416.xml"/><Relationship Id="rId3" Type="http://schemas.openxmlformats.org/officeDocument/2006/relationships/slide" Target="slide368.xml"/><Relationship Id="rId12" Type="http://schemas.openxmlformats.org/officeDocument/2006/relationships/slide" Target="slide377.xml"/><Relationship Id="rId17" Type="http://schemas.openxmlformats.org/officeDocument/2006/relationships/slide" Target="slide382.xml"/><Relationship Id="rId25" Type="http://schemas.openxmlformats.org/officeDocument/2006/relationships/slide" Target="slide390.xml"/><Relationship Id="rId33" Type="http://schemas.openxmlformats.org/officeDocument/2006/relationships/slide" Target="slide398.xml"/><Relationship Id="rId38" Type="http://schemas.openxmlformats.org/officeDocument/2006/relationships/slide" Target="slide403.xml"/><Relationship Id="rId46" Type="http://schemas.openxmlformats.org/officeDocument/2006/relationships/slide" Target="slide411.xml"/><Relationship Id="rId59" Type="http://schemas.openxmlformats.org/officeDocument/2006/relationships/slide" Target="slide424.xml"/><Relationship Id="rId20" Type="http://schemas.openxmlformats.org/officeDocument/2006/relationships/slide" Target="slide385.xml"/><Relationship Id="rId41" Type="http://schemas.openxmlformats.org/officeDocument/2006/relationships/slide" Target="slide406.xml"/><Relationship Id="rId54" Type="http://schemas.openxmlformats.org/officeDocument/2006/relationships/slide" Target="slide4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1.xml"/><Relationship Id="rId15" Type="http://schemas.openxmlformats.org/officeDocument/2006/relationships/slide" Target="slide380.xml"/><Relationship Id="rId23" Type="http://schemas.openxmlformats.org/officeDocument/2006/relationships/slide" Target="slide388.xml"/><Relationship Id="rId28" Type="http://schemas.openxmlformats.org/officeDocument/2006/relationships/slide" Target="slide393.xml"/><Relationship Id="rId36" Type="http://schemas.openxmlformats.org/officeDocument/2006/relationships/slide" Target="slide401.xml"/><Relationship Id="rId49" Type="http://schemas.openxmlformats.org/officeDocument/2006/relationships/slide" Target="slide414.xml"/><Relationship Id="rId57" Type="http://schemas.openxmlformats.org/officeDocument/2006/relationships/slide" Target="slide422.xml"/><Relationship Id="rId10" Type="http://schemas.openxmlformats.org/officeDocument/2006/relationships/slide" Target="slide375.xml"/><Relationship Id="rId31" Type="http://schemas.openxmlformats.org/officeDocument/2006/relationships/slide" Target="slide396.xml"/><Relationship Id="rId44" Type="http://schemas.openxmlformats.org/officeDocument/2006/relationships/slide" Target="slide409.xml"/><Relationship Id="rId52" Type="http://schemas.openxmlformats.org/officeDocument/2006/relationships/slide" Target="slide4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2819400" cy="78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3" action="ppaction://hlinksldjump"/>
              </a:rPr>
              <a:t>Trust in the Lord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4" action="ppaction://hlinksldjump"/>
              </a:rPr>
              <a:t>Oh! Glory to God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5" action="ppaction://hlinksldjump"/>
              </a:rPr>
              <a:t>Mine, mine, mine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6" action="ppaction://hlinksldjump"/>
              </a:rPr>
              <a:t>Follow </a:t>
            </a:r>
            <a:r>
              <a:rPr lang="en-US" altLang="en-US" sz="1400" dirty="0" err="1">
                <a:latin typeface="+mj-lt"/>
                <a:hlinkClick r:id="rId6" action="ppaction://hlinksldjump"/>
              </a:rPr>
              <a:t>follow</a:t>
            </a:r>
            <a:r>
              <a:rPr lang="en-US" altLang="en-US" sz="1400" dirty="0">
                <a:latin typeface="+mj-lt"/>
                <a:hlinkClick r:id="rId6" action="ppaction://hlinksldjump"/>
              </a:rPr>
              <a:t> I will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7" action="ppaction://hlinksldjump"/>
              </a:rPr>
              <a:t>Heavenly sunshine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8" action="ppaction://hlinksldjump"/>
              </a:rPr>
              <a:t>Jesus…name above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9" action="ppaction://hlinksldjump"/>
              </a:rPr>
              <a:t>Rejoice in the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10" action="ppaction://hlinksldjump"/>
              </a:rPr>
              <a:t>Rejoice evermore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11" action="ppaction://hlinksldjump"/>
              </a:rPr>
              <a:t>Rejoice, rejoice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  <a:hlinkClick r:id="rId12" action="ppaction://hlinksldjump"/>
              </a:rPr>
              <a:t>Jesus loves me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3" action="ppaction://hlinksldjump"/>
              </a:rPr>
              <a:t>I live for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4" action="ppaction://hlinksldjump"/>
              </a:rPr>
              <a:t>In the name of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5" action="ppaction://hlinksldjump"/>
              </a:rPr>
              <a:t>The windows of Heaven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6" action="ppaction://hlinksldjump"/>
              </a:rPr>
              <a:t>Heaven is a wonderful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7" action="ppaction://hlinksldjump"/>
              </a:rPr>
              <a:t>Amen praise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8" action="ppaction://hlinksldjump"/>
              </a:rPr>
              <a:t>Do You start Your day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9" action="ppaction://hlinksldjump"/>
              </a:rPr>
              <a:t>Count Your blessings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5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0" action="ppaction://hlinksldjump"/>
              </a:rPr>
              <a:t>In my heart there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1" action="ppaction://hlinksldjump"/>
              </a:rPr>
              <a:t>O happy day!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2" action="ppaction://hlinksldjump"/>
              </a:rPr>
              <a:t>Living He loved 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+mj-lt"/>
              </a:rPr>
              <a:t>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500" dirty="0">
              <a:latin typeface="+mj-lt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743200" y="152400"/>
            <a:ext cx="2514600" cy="755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3" action="ppaction://hlinksldjump"/>
              </a:rPr>
              <a:t>Going to ride up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4" action="ppaction://hlinksldjump"/>
              </a:rPr>
              <a:t>Blessings and </a:t>
            </a:r>
            <a:r>
              <a:rPr lang="en-US" altLang="en-US" sz="1400" dirty="0" err="1">
                <a:latin typeface="+mj-lt"/>
                <a:hlinkClick r:id="rId24" action="ppaction://hlinksldjump"/>
              </a:rPr>
              <a:t>honour</a:t>
            </a:r>
            <a:r>
              <a:rPr lang="en-US" altLang="en-US" sz="1400" dirty="0">
                <a:latin typeface="+mj-lt"/>
                <a:hlinkClick r:id="rId24" action="ppaction://hlinksldjump"/>
              </a:rPr>
              <a:t>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5" action="ppaction://hlinksldjump"/>
              </a:rPr>
              <a:t>Come and go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6" action="ppaction://hlinksldjump"/>
              </a:rPr>
              <a:t>Yesterday, today,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7" action="ppaction://hlinksldjump"/>
              </a:rPr>
              <a:t>Love,  love,  love</a:t>
            </a:r>
            <a:r>
              <a:rPr lang="en-US" altLang="en-US" sz="1400" dirty="0">
                <a:latin typeface="+mj-lt"/>
              </a:rPr>
              <a:t>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8" action="ppaction://hlinksldjump"/>
              </a:rPr>
              <a:t>Jesus is coming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9" action="ppaction://hlinksldjump"/>
              </a:rPr>
              <a:t>I am  H- A- P- P- Y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0" action="ppaction://hlinksldjump"/>
              </a:rPr>
              <a:t>I Love Him better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1" action="ppaction://hlinksldjump"/>
              </a:rPr>
              <a:t>We are going 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err="1">
                <a:latin typeface="+mj-lt"/>
                <a:hlinkClick r:id="rId32" action="ppaction://hlinksldjump"/>
              </a:rPr>
              <a:t>Hallelu</a:t>
            </a:r>
            <a:r>
              <a:rPr lang="en-US" altLang="en-US" sz="1400" dirty="0">
                <a:latin typeface="+mj-lt"/>
                <a:hlinkClick r:id="rId32" action="ppaction://hlinksldjump"/>
              </a:rPr>
              <a:t>! </a:t>
            </a:r>
            <a:r>
              <a:rPr lang="en-US" altLang="en-US" sz="1400" dirty="0" err="1">
                <a:latin typeface="+mj-lt"/>
                <a:hlinkClick r:id="rId32" action="ppaction://hlinksldjump"/>
              </a:rPr>
              <a:t>Hallelu</a:t>
            </a:r>
            <a:r>
              <a:rPr lang="en-US" altLang="en-US" sz="1400" dirty="0">
                <a:latin typeface="+mj-lt"/>
                <a:hlinkClick r:id="rId32" action="ppaction://hlinksldjump"/>
              </a:rPr>
              <a:t>!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3" action="ppaction://hlinksldjump"/>
              </a:rPr>
              <a:t>Come and dine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4" action="ppaction://hlinksldjump"/>
              </a:rPr>
              <a:t>Let the beauty 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5" action="ppaction://hlinksldjump"/>
              </a:rPr>
              <a:t>God is still </a:t>
            </a:r>
            <a:r>
              <a:rPr lang="en-US" altLang="en-US" sz="1800" dirty="0">
                <a:latin typeface="+mj-lt"/>
                <a:hlinkClick r:id="rId35" action="ppaction://hlinksldjump"/>
              </a:rPr>
              <a:t> </a:t>
            </a: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6" action="ppaction://hlinksldjump"/>
              </a:rPr>
              <a:t>Rolled away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7" action="ppaction://hlinksldjump"/>
              </a:rPr>
              <a:t>Life is wonderful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8" action="ppaction://hlinksldjump"/>
              </a:rPr>
              <a:t>Everybody ought to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  <a:hlinkClick r:id="rId39" action="ppaction://hlinksldjump"/>
              </a:rPr>
              <a:t> I love the pit-pit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0" action="ppaction://hlinksldjump"/>
              </a:rPr>
              <a:t>He lives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1" action="ppaction://hlinksldjump"/>
              </a:rPr>
              <a:t>I am so happy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2" action="ppaction://hlinksldjump"/>
              </a:rPr>
              <a:t>I am happy today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500" dirty="0">
              <a:latin typeface="+mj-lt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7391400" y="152400"/>
            <a:ext cx="2971800" cy="65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3" action="ppaction://hlinksldjump"/>
              </a:rPr>
              <a:t>I’ve got the joy</a:t>
            </a:r>
            <a:r>
              <a:rPr lang="en-US" altLang="en-US" sz="1500" dirty="0">
                <a:latin typeface="+mj-lt"/>
                <a:hlinkClick r:id="rId43" action="ppaction://hlinksldjump"/>
              </a:rPr>
              <a:t> </a:t>
            </a: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5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4" action="ppaction://hlinksldjump"/>
              </a:rPr>
              <a:t>Lift Your head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5" action="ppaction://hlinksldjump"/>
              </a:rPr>
              <a:t>Keep praising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6" action="ppaction://hlinksldjump"/>
              </a:rPr>
              <a:t>Peter and John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7" action="ppaction://hlinksldjump"/>
              </a:rPr>
              <a:t>This is the day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8" action="ppaction://hlinksldjump"/>
              </a:rPr>
              <a:t>The joy of the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  <a:hlinkClick r:id="rId49" action="ppaction://hlinksldjump"/>
              </a:rPr>
              <a:t> I will sing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0" action="ppaction://hlinksldjump"/>
              </a:rPr>
              <a:t>Lord make 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  <a:hlinkClick r:id="rId51" action="ppaction://hlinksldjump"/>
              </a:rPr>
              <a:t> I am only a sinner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2" action="ppaction://hlinksldjump"/>
              </a:rPr>
              <a:t>We are one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3" action="ppaction://hlinksldjump"/>
              </a:rPr>
              <a:t>I am so glad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  <a:hlinkClick r:id="rId54" action="ppaction://hlinksldjump"/>
              </a:rPr>
              <a:t> Sing hallelujah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5" action="ppaction://hlinksldjump"/>
              </a:rPr>
              <a:t>Thy loving kindness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6" action="ppaction://hlinksldjump"/>
              </a:rPr>
              <a:t>I am in right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  <a:hlinkClick r:id="rId57" action="ppaction://hlinksldjump"/>
              </a:rPr>
              <a:t> Jesus loves 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8" action="ppaction://hlinksldjump"/>
              </a:rPr>
              <a:t>Bind us together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9" action="ppaction://hlinksldjump"/>
              </a:rPr>
              <a:t>You must be B-O-R-N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0" action="ppaction://hlinksldjump"/>
              </a:rPr>
              <a:t>There’s a new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500" dirty="0">
                <a:latin typeface="+mj-lt"/>
                <a:hlinkClick r:id="rId61" action="ppaction://hlinksldjump"/>
              </a:rPr>
              <a:t> </a:t>
            </a:r>
            <a:r>
              <a:rPr lang="en-US" altLang="en-US" sz="1400" dirty="0">
                <a:latin typeface="+mj-lt"/>
                <a:hlinkClick r:id="rId61" action="ppaction://hlinksldjump"/>
              </a:rPr>
              <a:t>Go tell it on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1"/>
            </a:pPr>
            <a:r>
              <a:rPr lang="en-US" altLang="en-US" sz="15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2" action="ppaction://hlinksldjump"/>
              </a:rPr>
              <a:t>Jesus loves </a:t>
            </a:r>
            <a:r>
              <a:rPr lang="en-US" altLang="en-US" sz="1400" dirty="0" smtClean="0">
                <a:latin typeface="+mj-lt"/>
                <a:hlinkClick r:id="rId62" action="ppaction://hlinksldjump"/>
              </a:rPr>
              <a:t>the</a:t>
            </a:r>
            <a:endParaRPr lang="en-US" altLang="en-US" sz="1500" dirty="0">
              <a:latin typeface="+mj-lt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5029200" y="152400"/>
            <a:ext cx="2514600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3" action="ppaction://hlinksldjump"/>
              </a:rPr>
              <a:t>Every day with Jesus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4" action="ppaction://hlinksldjump"/>
              </a:rPr>
              <a:t>I’ve got a home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5" action="ppaction://hlinksldjump"/>
              </a:rPr>
              <a:t>This land is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6" action="ppaction://hlinksldjump"/>
              </a:rPr>
              <a:t>Into my heart.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7" action="ppaction://hlinksldjump"/>
              </a:rPr>
              <a:t>Thank You Lord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8" action="ppaction://hlinksldjump"/>
              </a:rPr>
              <a:t>There is power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69" action="ppaction://hlinksldjump"/>
              </a:rPr>
              <a:t>The best book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0" action="ppaction://hlinksldjump"/>
              </a:rPr>
              <a:t>What can wash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1" action="ppaction://hlinksldjump"/>
              </a:rPr>
              <a:t>Its bubbling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2" action="ppaction://hlinksldjump"/>
              </a:rPr>
              <a:t>Great change since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3" action="ppaction://hlinksldjump"/>
              </a:rPr>
              <a:t>I would be 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4" action="ppaction://hlinksldjump"/>
              </a:rPr>
              <a:t>Lets talk about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5" action="ppaction://hlinksldjump"/>
              </a:rPr>
              <a:t>I am feeding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solidFill>
                  <a:srgbClr val="FFFF00"/>
                </a:solidFill>
                <a:latin typeface="+mj-lt"/>
                <a:hlinkClick r:id="rId76" action="ppaction://hlinksldjump"/>
              </a:rPr>
              <a:t>He’s able </a:t>
            </a:r>
            <a:endParaRPr lang="en-US" altLang="en-US" sz="1400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7" action="ppaction://hlinksldjump"/>
              </a:rPr>
              <a:t>There’s a grand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8" action="ppaction://hlinksldjump"/>
              </a:rPr>
              <a:t>Up from the grave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79" action="ppaction://hlinksldjump"/>
              </a:rPr>
              <a:t>Oh what a wonderful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80" action="ppaction://hlinksldjump"/>
              </a:rPr>
              <a:t>I cast all my cares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81" action="ppaction://hlinksldjump"/>
              </a:rPr>
              <a:t>God the Father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1"/>
            </a:pPr>
            <a:r>
              <a:rPr lang="en-US" altLang="en-US" sz="1400" dirty="0">
                <a:latin typeface="+mj-lt"/>
                <a:hlinkClick r:id="rId82" action="ppaction://hlinksldjump"/>
              </a:rPr>
              <a:t>Jesus……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endParaRPr lang="en-US" altLang="en-US" sz="1500" dirty="0">
              <a:latin typeface="+mj-lt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arenBoth" startAt="4"/>
              <a:defRPr/>
            </a:pPr>
            <a:r>
              <a:rPr lang="en-US" sz="2400" dirty="0">
                <a:latin typeface="Verdana" pitchFamily="34" charset="0"/>
              </a:rPr>
              <a:t>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marL="457200" indent="-457200"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Follow </a:t>
            </a:r>
            <a:r>
              <a:rPr lang="en-US" sz="2400" dirty="0" err="1">
                <a:latin typeface="Verdana" pitchFamily="34" charset="0"/>
              </a:rPr>
              <a:t>follow</a:t>
            </a:r>
            <a:r>
              <a:rPr lang="en-US" sz="2400" dirty="0">
                <a:latin typeface="Verdana" pitchFamily="34" charset="0"/>
              </a:rPr>
              <a:t> I will follow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anywhere, everywhere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follow on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follow </a:t>
            </a:r>
            <a:r>
              <a:rPr lang="en-US" sz="2400" dirty="0" err="1">
                <a:latin typeface="Verdana" pitchFamily="34" charset="0"/>
              </a:rPr>
              <a:t>follow</a:t>
            </a:r>
            <a:r>
              <a:rPr lang="en-US" sz="2400" dirty="0">
                <a:latin typeface="Verdana" pitchFamily="34" charset="0"/>
              </a:rPr>
              <a:t> I will follow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anywhere He leads 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follow on</a:t>
            </a:r>
          </a:p>
        </p:txBody>
      </p:sp>
      <p:sp>
        <p:nvSpPr>
          <p:cNvPr id="225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(94)	</a:t>
            </a:r>
            <a:r>
              <a:rPr lang="en-US" altLang="en-US" sz="2400" b="1">
                <a:latin typeface="Verdana" panose="020B0604030504040204" pitchFamily="34" charset="0"/>
              </a:rPr>
              <a:t>	                                            E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there be love shared among us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there be love in our eyes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May now Your love sweep this nation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Cause us O Lord to arise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Give us a fresh understanding of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Brotherly love that is real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there be love shared among 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there be love	 </a:t>
            </a:r>
          </a:p>
        </p:txBody>
      </p:sp>
      <p:sp>
        <p:nvSpPr>
          <p:cNvPr id="2068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77724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(95</a:t>
            </a:r>
            <a:r>
              <a:rPr lang="en-US" altLang="en-US" sz="1800" b="1">
                <a:latin typeface="Verdana" panose="020B0604030504040204" pitchFamily="34" charset="0"/>
              </a:rPr>
              <a:t> 1 Corinthians : 13	                                       C 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is…what binds one another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It brings us together close to the heart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Even…if there might be trouble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In love the friendships can’t tear apart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For love is ..stronger than iron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Stronger than steel or cords of rope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 bond can never be broken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love is faithful and true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is always trusting..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always builds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is humble and kind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In love there’s no envy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gives no pain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For love is for the other not for its own gain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						</a:t>
            </a:r>
            <a:r>
              <a:rPr lang="en-US" altLang="en-US" sz="1800" i="1">
                <a:latin typeface="Verdana" panose="020B0604030504040204" pitchFamily="34" charset="0"/>
              </a:rPr>
              <a:t>Love is…..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bears no grudges,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strives for peace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Love is patient and pure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All hidden hurts go away in love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For true love is forgiveness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As Jesus is for us..		</a:t>
            </a:r>
          </a:p>
        </p:txBody>
      </p:sp>
      <p:sp>
        <p:nvSpPr>
          <p:cNvPr id="2089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(96)	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 never alone…No never alone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promised never to leave me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never to leave me alone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 never alone….no never alone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promised never to leave me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never to leave me alone</a:t>
            </a:r>
          </a:p>
        </p:txBody>
      </p:sp>
      <p:sp>
        <p:nvSpPr>
          <p:cNvPr id="2109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(97)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lift my hands to the coming King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the great I AM,  to You I sing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You’re the one who reigns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within my heart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will serve no foreign god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Nor any other treasure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You are my heart’s desire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 Spirit without measure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unto Your name I  will raise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sacrifice		}…..2	</a:t>
            </a:r>
          </a:p>
        </p:txBody>
      </p:sp>
      <p:sp>
        <p:nvSpPr>
          <p:cNvPr id="2129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(98)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Hallelujah my Father for giving us Your son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sending Him into the world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be given up for man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knowing we would bruise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smite Him from the earth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Hallelujah my Father in His death is my birth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Hallelujah my Father in His life is my life	</a:t>
            </a:r>
          </a:p>
        </p:txBody>
      </p:sp>
      <p:sp>
        <p:nvSpPr>
          <p:cNvPr id="2150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(99)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Beautiful beautiful</a:t>
            </a:r>
            <a:r>
              <a:rPr lang="en-US" altLang="en-US" sz="2400" b="1">
                <a:latin typeface="Verdana" panose="020B0604030504040204" pitchFamily="34" charset="0"/>
              </a:rPr>
              <a:t>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is beautiful and Jesus makes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beautiful things of my life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carefully touching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causing my eyes to see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Lord Jesus makes beautiful things of my life	</a:t>
            </a:r>
          </a:p>
        </p:txBody>
      </p:sp>
      <p:sp>
        <p:nvSpPr>
          <p:cNvPr id="2170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1447800" y="12192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(100)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Thank You Jesus thank You Jesus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thank You Lord for loving me..2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went to calvary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 You died for me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Thank You Lord for loving me..2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rose up from the grave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me new life You gave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Thank You Lord for loving me..2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		</a:t>
            </a:r>
          </a:p>
        </p:txBody>
      </p:sp>
      <p:sp>
        <p:nvSpPr>
          <p:cNvPr id="2191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(101)	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Abba Father let me be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Yours and Yours alone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May my will forever be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Evermore Your own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Never let my heart grow cold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Never let me go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Abba Father let me be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Evermore Your own</a:t>
            </a:r>
          </a:p>
        </p:txBody>
      </p:sp>
      <p:sp>
        <p:nvSpPr>
          <p:cNvPr id="2211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(102) </a:t>
            </a:r>
            <a:r>
              <a:rPr lang="en-US" sz="2400" b="1" dirty="0">
                <a:latin typeface="Verdana" pitchFamily="34" charset="0"/>
              </a:rPr>
              <a:t>Psalm 100:4,5                              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  <a:r>
              <a:rPr lang="en-US" sz="2400" b="1" dirty="0">
                <a:latin typeface="Verdana" pitchFamily="34" charset="0"/>
              </a:rPr>
              <a:t>       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enter His gates with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thanksgiving In my heart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enter His courts with praise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say this is the day that the Lord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Has made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rejoice for He has made me glad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has made me glad He has made me glad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rejoice for He has made me glad</a:t>
            </a:r>
          </a:p>
        </p:txBody>
      </p:sp>
      <p:sp>
        <p:nvSpPr>
          <p:cNvPr id="2232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(103)		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celebrate sing unto the Lord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sing to Him a new song	…..2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I…will..praise…Him….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</a:t>
            </a:r>
            <a:r>
              <a:rPr lang="en-US" sz="2400" dirty="0" err="1">
                <a:latin typeface="Verdana" pitchFamily="34" charset="0"/>
              </a:rPr>
              <a:t>wil</a:t>
            </a:r>
            <a:r>
              <a:rPr lang="en-US" sz="2400" dirty="0">
                <a:latin typeface="Verdana" pitchFamily="34" charset="0"/>
              </a:rPr>
              <a:t> sing to Him a new song	 </a:t>
            </a:r>
          </a:p>
        </p:txBody>
      </p:sp>
      <p:sp>
        <p:nvSpPr>
          <p:cNvPr id="2252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(5)                                                     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Heavenly sunshine, Heavenly sunshine,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flooding my soul with glory divine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hallelujah, I am rejoicing,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singing His praises, Jesus is mine.</a:t>
            </a:r>
          </a:p>
        </p:txBody>
      </p:sp>
      <p:sp>
        <p:nvSpPr>
          <p:cNvPr id="245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(104)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 “</a:t>
            </a:r>
            <a:r>
              <a:rPr lang="en-US" sz="2400" dirty="0" err="1">
                <a:latin typeface="Verdana" pitchFamily="34" charset="0"/>
              </a:rPr>
              <a:t>Jehova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Jireh</a:t>
            </a:r>
            <a:r>
              <a:rPr lang="en-US" sz="2400" dirty="0">
                <a:latin typeface="Verdana" pitchFamily="34" charset="0"/>
              </a:rPr>
              <a:t>” – my provider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grace is sufficient for me.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me..for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grace is sufficient for me.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God shall supply all my needs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According to His riches in glory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will keep His angels charge over thee				</a:t>
            </a:r>
          </a:p>
          <a:p>
            <a:pPr eaLnBrk="1" hangingPunct="1">
              <a:defRPr/>
            </a:pPr>
            <a:r>
              <a:rPr lang="en-US" sz="2400" dirty="0" err="1">
                <a:latin typeface="Verdana" pitchFamily="34" charset="0"/>
              </a:rPr>
              <a:t>Jehova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Jireh</a:t>
            </a:r>
            <a:r>
              <a:rPr lang="en-US" sz="2400" dirty="0">
                <a:latin typeface="Verdana" pitchFamily="34" charset="0"/>
              </a:rPr>
              <a:t> cares for 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me for me</a:t>
            </a:r>
          </a:p>
          <a:p>
            <a:pPr eaLnBrk="1" hangingPunct="1">
              <a:defRPr/>
            </a:pPr>
            <a:r>
              <a:rPr lang="en-US" sz="2400" dirty="0" err="1">
                <a:latin typeface="Verdana" pitchFamily="34" charset="0"/>
              </a:rPr>
              <a:t>Jehova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Jireh</a:t>
            </a:r>
            <a:r>
              <a:rPr lang="en-US" sz="2400" dirty="0">
                <a:latin typeface="Verdana" pitchFamily="34" charset="0"/>
              </a:rPr>
              <a:t> cares for me…..2</a:t>
            </a:r>
          </a:p>
        </p:txBody>
      </p:sp>
      <p:sp>
        <p:nvSpPr>
          <p:cNvPr id="2273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295400" y="685800"/>
            <a:ext cx="777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(105)	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His time….in His time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makes all things beautiful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His time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Lord please show me everyday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As You’re teaching me Your way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You do just what You say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Your time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Your time……..in Your time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make all things beautiful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Your time 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Lord, my life to You I bring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May each song I have to sing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 to You a lovely thing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Your time 	 </a:t>
            </a:r>
          </a:p>
        </p:txBody>
      </p:sp>
      <p:sp>
        <p:nvSpPr>
          <p:cNvPr id="2293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7770813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(106) </a:t>
            </a:r>
            <a:r>
              <a:rPr lang="en-US" sz="1200" b="1" dirty="0">
                <a:latin typeface="Verdana" pitchFamily="34" charset="0"/>
              </a:rPr>
              <a:t>Psalm 42:1                                                                                           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As the deer </a:t>
            </a:r>
            <a:r>
              <a:rPr lang="en-US" sz="2000" dirty="0" err="1">
                <a:latin typeface="Verdana" pitchFamily="34" charset="0"/>
              </a:rPr>
              <a:t>panteth</a:t>
            </a:r>
            <a:r>
              <a:rPr lang="en-US" sz="2000" dirty="0">
                <a:latin typeface="Verdana" pitchFamily="34" charset="0"/>
              </a:rPr>
              <a:t> for the water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so my soul </a:t>
            </a:r>
            <a:r>
              <a:rPr lang="en-US" sz="2000" dirty="0" err="1">
                <a:latin typeface="Verdana" pitchFamily="34" charset="0"/>
              </a:rPr>
              <a:t>longeth</a:t>
            </a:r>
            <a:r>
              <a:rPr lang="en-US" sz="2000" dirty="0">
                <a:latin typeface="Verdana" pitchFamily="34" charset="0"/>
              </a:rPr>
              <a:t> after You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alone are my heart’s desire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I long to worship You	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You alone are my strength and shield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to You alone may my spirit yield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You alone are my heart’s desire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And I long to worship You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 love You more than gold or silver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only You can satisfy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alone are the real joy giver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the apple of my eye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You’re my friend and You are my brother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even though You are a King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 want You more than any other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so much more than anything</a:t>
            </a:r>
          </a:p>
        </p:txBody>
      </p:sp>
      <p:sp>
        <p:nvSpPr>
          <p:cNvPr id="2314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(107) </a:t>
            </a:r>
            <a:r>
              <a:rPr lang="en-US" altLang="en-US" sz="2400" b="1">
                <a:latin typeface="Verdana" panose="020B0604030504040204" pitchFamily="34" charset="0"/>
              </a:rPr>
              <a:t>1 John 5: 4,5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Everyone born of God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Overcomes the world …..2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This is the victory that has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Overcome the world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Even our faith…(3)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Who is it that overcomes the world..2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he who believes that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 the Son of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First John 5 ….4 and 5   (2) </a:t>
            </a:r>
            <a:r>
              <a:rPr lang="en-US" altLang="en-US" sz="1800">
                <a:latin typeface="Verdana" panose="020B0604030504040204" pitchFamily="34" charset="0"/>
              </a:rPr>
              <a:t>This is the victory that has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Overcome the world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Even our faith…(2)</a:t>
            </a:r>
          </a:p>
        </p:txBody>
      </p:sp>
      <p:sp>
        <p:nvSpPr>
          <p:cNvPr id="2334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(108)</a:t>
            </a:r>
            <a:r>
              <a:rPr lang="en-US" b="1" dirty="0">
                <a:latin typeface="Verdana" pitchFamily="34" charset="0"/>
              </a:rPr>
              <a:t>Deuteronomy 32:3,4                                         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Ascribe greatness to our God the rock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work is perfect and all His ways are just…   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God of faithfulness and without injustice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Righteous and upright is He …….2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 </a:t>
            </a:r>
          </a:p>
        </p:txBody>
      </p:sp>
      <p:sp>
        <p:nvSpPr>
          <p:cNvPr id="2355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7772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(109) </a:t>
            </a:r>
            <a:r>
              <a:rPr lang="en-US" sz="2400" b="1" dirty="0">
                <a:latin typeface="Verdana" pitchFamily="34" charset="0"/>
              </a:rPr>
              <a:t>Romans 11: 33 – 36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are beautiful beyond description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too marvelous for words	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too wonderful for comprehension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nothing like I’ve seen or heard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can grasp Your infinite wisdom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can fathom the depth of Your love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are beautiful beyond description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Majesty enthroned above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stand , I stand in awe of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stand , I stand in awe of You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Holy God to whom all praise is due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stand in awe of You   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 </a:t>
            </a:r>
          </a:p>
        </p:txBody>
      </p:sp>
      <p:sp>
        <p:nvSpPr>
          <p:cNvPr id="2375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(110)</a:t>
            </a:r>
            <a:r>
              <a:rPr lang="en-US" altLang="en-US" sz="2400" b="1">
                <a:latin typeface="Verdana" panose="020B0604030504040204" pitchFamily="34" charset="0"/>
              </a:rPr>
              <a:t>Psalm 95:6,7</a:t>
            </a: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let us worship and bow down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us kneel before the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Lord our God our maker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He is our God 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we are the people of His pasture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the sheep of His hand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Just the sheep of His hand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96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(111)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bended knees I come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a humble heart I come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Bowing down before Your holy throne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Lifting up my voice to You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As I pledge my love anew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worship You in spirit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worship You in truth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Make my life a holy place unto You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416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(112)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Great indeed are Your works O Lord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Now and evermore		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universe night and day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Tell us of Your wonder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are the light of my life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will praise You always 	 </a:t>
            </a:r>
          </a:p>
        </p:txBody>
      </p:sp>
      <p:sp>
        <p:nvSpPr>
          <p:cNvPr id="2437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0" y="0"/>
            <a:ext cx="52578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(113)				          </a:t>
            </a:r>
            <a:r>
              <a:rPr lang="en-US" altLang="en-US" sz="2000" i="1" dirty="0">
                <a:latin typeface="Verdana" panose="020B0604030504040204" pitchFamily="34" charset="0"/>
              </a:rPr>
              <a:t>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Lord I lift Your name on high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Lord I love to sing Your praises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I am so glad You’re in my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I am so glad You came to save 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You came from Heaven to earth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To show the way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From the earth to the cross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My debt to pay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From the cross to the grave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From the grave to the sky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Verdana" panose="020B0604030504040204" pitchFamily="34" charset="0"/>
              </a:rPr>
              <a:t>Lord I lift Your name on high</a:t>
            </a:r>
            <a:r>
              <a:rPr lang="en-US" altLang="en-US" sz="24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MYM Plassery Regular"/>
              </a:rPr>
              <a:t>				</a:t>
            </a:r>
            <a:endParaRPr lang="en-US" altLang="en-US" sz="2400" b="1" dirty="0">
              <a:latin typeface="MYM Plassery Regular"/>
            </a:endParaRPr>
          </a:p>
        </p:txBody>
      </p:sp>
      <p:sp>
        <p:nvSpPr>
          <p:cNvPr id="2457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4343400" y="2667000"/>
            <a:ext cx="55626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MYM Plassery Regular"/>
              </a:rPr>
              <a:t>Eywu name8 3y{8ifaM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MYM Plassery Regular"/>
              </a:rPr>
              <a:t>At\But name8 3y{8ifaM &lt;@&gt;</a:t>
            </a:r>
            <a:endParaRPr lang="it-IT" altLang="en-US" sz="26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 b="1">
                <a:latin typeface="MYM Plassery Regular"/>
              </a:rPr>
              <a:t>Eywu BUvi} v9u 4e9 r=i½a[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 b="1">
                <a:latin typeface="MYM Plassery Regular"/>
              </a:rPr>
              <a:t>Eywu `kUwitnay\ 4[ jIvnay\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600" b="1">
                <a:latin typeface="MYM Plassery Regular"/>
              </a:rPr>
              <a:t>Eywu mri/cuy{8u nitYrajnay\</a:t>
            </a:r>
            <a:endParaRPr lang="en-US" altLang="en-US" sz="26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MYM Plassery Regular"/>
              </a:rPr>
              <a:t>nIey9uM 4[ r=k[ &lt;@&gt;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>
              <a:latin typeface="MYM Plassery Regula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(6)                                                   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Jesus…name above all names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Beautiful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..Glorious L..o..r..d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Immanuel…God is with 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Blessed redeemer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Living word…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</a:p>
        </p:txBody>
      </p:sp>
      <p:sp>
        <p:nvSpPr>
          <p:cNvPr id="266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(114)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Its Your blood that cleanses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Its Your blood that gives me life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Its Your blood that took my place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redeeming sacrifice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 washes me whiter than the snow…..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Jesus - God’s precious sacrifice	 </a:t>
            </a:r>
          </a:p>
        </p:txBody>
      </p:sp>
      <p:sp>
        <p:nvSpPr>
          <p:cNvPr id="2478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(115)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Wonderful..wonderful Jesus is to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Councillor, Mighty God,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Prince of Peace is He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Saving me, keeping me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from all sin and shame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Wonderful is my redeemer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Praise is His name		</a:t>
            </a:r>
          </a:p>
        </p:txBody>
      </p:sp>
      <p:sp>
        <p:nvSpPr>
          <p:cNvPr id="2498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(116)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No one but You O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Can satisfy the longing in my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Nothing I do O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Can take the place of drawing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near to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You can fill my deepest longing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You can breathe in me new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You can fill my heart with laughter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You can answer my hearts’ cry </a:t>
            </a:r>
          </a:p>
        </p:txBody>
      </p:sp>
      <p:sp>
        <p:nvSpPr>
          <p:cNvPr id="2519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(117)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You Lord and I lift my voice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worship You O my soul rejoice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take joy my King in what You  hear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let it be a sweet, sweet sound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Your ears..</a:t>
            </a:r>
          </a:p>
        </p:txBody>
      </p:sp>
      <p:sp>
        <p:nvSpPr>
          <p:cNvPr id="2539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(118)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Fairest Lord Jesus Ruler of all nature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 Thou of God and man the Son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Thee will I cherish, Thee will I </a:t>
            </a:r>
            <a:r>
              <a:rPr lang="en-US" sz="2400" dirty="0" err="1">
                <a:latin typeface="Verdana" pitchFamily="34" charset="0"/>
              </a:rPr>
              <a:t>honour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Thou my soul’s glory, joy and crown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Beautiful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! Lord of all the nations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Thou Son of God and Son of Man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Glory and </a:t>
            </a:r>
            <a:r>
              <a:rPr lang="en-US" sz="2400" dirty="0" err="1">
                <a:latin typeface="Verdana" pitchFamily="34" charset="0"/>
              </a:rPr>
              <a:t>honour</a:t>
            </a:r>
            <a:r>
              <a:rPr lang="en-US" sz="2400" dirty="0">
                <a:latin typeface="Verdana" pitchFamily="34" charset="0"/>
              </a:rPr>
              <a:t>, praise, adoration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and forevermore be </a:t>
            </a:r>
            <a:r>
              <a:rPr lang="en-US" sz="2400" dirty="0" err="1">
                <a:latin typeface="Verdana" pitchFamily="34" charset="0"/>
              </a:rPr>
              <a:t>thine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2560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1373188" y="1143000"/>
            <a:ext cx="7770812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(119)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Jesus Saviour wonderful Saviour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Thou art more than life to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I will love thee, Lord, forever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Thou wast crucified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with Thy blood, Thou hast redeemed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I am Thine eternally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Whom have I on earth beside Thee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Whom have I Heaven but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Oh, my Saviour, Lord and Master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Thou art all in all to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I am waiting for that morning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When Thy glorious face I’ll see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Till then let this world despise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Saviour. I will walk with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Jesus Saviour, wonderful Saviour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Thou art more than life to me</a:t>
            </a:r>
          </a:p>
        </p:txBody>
      </p:sp>
      <p:sp>
        <p:nvSpPr>
          <p:cNvPr id="2580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(120)			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Father, I adore You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Lay my life before You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How I love </a:t>
            </a:r>
            <a:r>
              <a:rPr lang="en-US" sz="2400" dirty="0" smtClean="0">
                <a:latin typeface="Verdana" pitchFamily="34" charset="0"/>
              </a:rPr>
              <a:t>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I adore You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Lay my life before You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How I love You 			</a:t>
            </a:r>
          </a:p>
          <a:p>
            <a:pPr eaLnBrk="1" hangingPunct="1">
              <a:defRPr/>
            </a:pPr>
            <a:endParaRPr lang="en-US" sz="24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Spirit </a:t>
            </a:r>
            <a:r>
              <a:rPr lang="en-US" sz="2400" dirty="0">
                <a:latin typeface="Verdana" pitchFamily="34" charset="0"/>
              </a:rPr>
              <a:t>I adore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Lay my life before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How I love You</a:t>
            </a:r>
          </a:p>
        </p:txBody>
      </p:sp>
      <p:sp>
        <p:nvSpPr>
          <p:cNvPr id="2601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1219200" y="4572000"/>
            <a:ext cx="8229600" cy="2286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ML-TTAmbili" pitchFamily="82" charset="0"/>
              </a:rPr>
              <a:t>hµ\w........ </a:t>
            </a:r>
            <a:r>
              <a:rPr lang="en-US" sz="2800" b="1" dirty="0" err="1">
                <a:latin typeface="ML-TTAmbili" pitchFamily="82" charset="0"/>
              </a:rPr>
              <a:t>tZhm</a:t>
            </a:r>
            <a:r>
              <a:rPr lang="en-US" sz="2800" b="1" dirty="0">
                <a:latin typeface="ML-TTAmbili" pitchFamily="82" charset="0"/>
              </a:rPr>
              <a:t>[n </a:t>
            </a:r>
            <a:r>
              <a:rPr lang="en-US" sz="2800" b="1" dirty="0" err="1">
                <a:latin typeface="ML-TTAmbili" pitchFamily="82" charset="0"/>
              </a:rPr>
              <a:t>ssZhta</a:t>
            </a:r>
            <a:endParaRPr lang="en-US" sz="2800" b="1" dirty="0">
              <a:latin typeface="ML-TTAmbili" pitchFamily="82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 err="1">
                <a:latin typeface="ML-TTAmbili" pitchFamily="82" charset="0"/>
              </a:rPr>
              <a:t>lmte-ep¿m</a:t>
            </a:r>
            <a:r>
              <a:rPr lang="en-US" sz="2800" b="1" dirty="0">
                <a:latin typeface="ML-TTAmbili" pitchFamily="82" charset="0"/>
              </a:rPr>
              <a:t> þ </a:t>
            </a:r>
            <a:r>
              <a:rPr lang="en-US" sz="2800" b="1" dirty="0" err="1">
                <a:latin typeface="ML-TTAmbili" pitchFamily="82" charset="0"/>
              </a:rPr>
              <a:t>aotX</a:t>
            </a:r>
            <a:r>
              <a:rPr lang="en-US" sz="2800" b="1" dirty="0">
                <a:latin typeface="ML-TTAmbili" pitchFamily="82" charset="0"/>
              </a:rPr>
              <a:t> </a:t>
            </a:r>
            <a:r>
              <a:rPr lang="en-US" sz="2800" b="1" dirty="0" err="1">
                <a:latin typeface="ML-TTAmbili" pitchFamily="82" charset="0"/>
              </a:rPr>
              <a:t>kzÀ¤w</a:t>
            </a:r>
            <a:r>
              <a:rPr lang="en-US" sz="2800" b="1" dirty="0">
                <a:latin typeface="ML-TTAmbili" pitchFamily="82" charset="0"/>
              </a:rPr>
              <a:t> </a:t>
            </a:r>
            <a:r>
              <a:rPr lang="en-US" sz="2800" b="1" dirty="0" err="1">
                <a:latin typeface="ML-TTAmbili" pitchFamily="82" charset="0"/>
              </a:rPr>
              <a:t>knwlm</a:t>
            </a:r>
            <a:r>
              <a:rPr lang="en-US" sz="2800" b="1" dirty="0">
                <a:latin typeface="ML-TTAmbili" pitchFamily="82" charset="0"/>
              </a:rPr>
              <a:t>-k\w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ML-TTAmbili" pitchFamily="82" charset="0"/>
              </a:rPr>
              <a:t>`</a:t>
            </a:r>
            <a:r>
              <a:rPr lang="en-US" sz="2800" b="1" dirty="0" err="1">
                <a:latin typeface="ML-TTAmbili" pitchFamily="82" charset="0"/>
              </a:rPr>
              <a:t>qantbm</a:t>
            </a:r>
            <a:r>
              <a:rPr lang="en-US" sz="2800" b="1" dirty="0">
                <a:latin typeface="ML-TTAmbili" pitchFamily="82" charset="0"/>
              </a:rPr>
              <a:t> þ \n³ ]</a:t>
            </a:r>
            <a:r>
              <a:rPr lang="en-US" sz="2800" b="1" dirty="0" err="1">
                <a:latin typeface="ML-TTAmbili" pitchFamily="82" charset="0"/>
              </a:rPr>
              <a:t>mZ</a:t>
            </a:r>
            <a:r>
              <a:rPr lang="en-US" sz="2800" b="1" dirty="0">
                <a:latin typeface="ML-TTAmbili" pitchFamily="82" charset="0"/>
              </a:rPr>
              <a:t>-]o-</a:t>
            </a:r>
            <a:r>
              <a:rPr lang="en-US" sz="2800" b="1" dirty="0" err="1">
                <a:latin typeface="ML-TTAmbili" pitchFamily="82" charset="0"/>
              </a:rPr>
              <a:t>Thpw</a:t>
            </a:r>
            <a:endParaRPr lang="en-US" sz="2800" b="1" dirty="0">
              <a:latin typeface="ML-TTAmbili" pitchFamily="82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 err="1">
                <a:latin typeface="ML-TTAmbili" pitchFamily="82" charset="0"/>
              </a:rPr>
              <a:t>kÀtÆm</a:t>
            </a:r>
            <a:r>
              <a:rPr lang="en-US" sz="2800" b="1" dirty="0">
                <a:latin typeface="ML-TTAmbili" pitchFamily="82" charset="0"/>
              </a:rPr>
              <a:t>-¶-X³, </a:t>
            </a:r>
            <a:r>
              <a:rPr lang="en-US" sz="2800" b="1" dirty="0" err="1">
                <a:latin typeface="ML-TTAmbili" pitchFamily="82" charset="0"/>
              </a:rPr>
              <a:t>kÂh</a:t>
            </a:r>
            <a:r>
              <a:rPr lang="en-US" sz="2800" b="1" dirty="0">
                <a:latin typeface="ML-TTAmbili" pitchFamily="82" charset="0"/>
              </a:rPr>
              <a:t>-µn-X³, kÀÆ-i-à³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ML-TTAmbili" pitchFamily="82" charset="0"/>
              </a:rPr>
              <a:t>\n³]</a:t>
            </a:r>
            <a:r>
              <a:rPr lang="en-US" sz="2800" b="1" dirty="0" err="1">
                <a:latin typeface="ML-TTAmbili" pitchFamily="82" charset="0"/>
              </a:rPr>
              <a:t>mtZ</a:t>
            </a:r>
            <a:r>
              <a:rPr lang="en-US" sz="2800" b="1" dirty="0">
                <a:latin typeface="ML-TTAmbili" pitchFamily="82" charset="0"/>
              </a:rPr>
              <a:t> Ip¼n-Spt¶ F³ X¼p-cmt\</a:t>
            </a:r>
          </a:p>
        </p:txBody>
      </p:sp>
      <p:sp>
        <p:nvSpPr>
          <p:cNvPr id="262147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1143000" y="0"/>
            <a:ext cx="7772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Majesty! Worship His Majesty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Unto Jesus be all glory		</a:t>
            </a:r>
          </a:p>
          <a:p>
            <a:pPr eaLnBrk="1" hangingPunct="1">
              <a:defRPr/>
            </a:pPr>
            <a:r>
              <a:rPr lang="en-US" sz="2200" dirty="0" err="1">
                <a:latin typeface="Verdana" pitchFamily="34" charset="0"/>
              </a:rPr>
              <a:t>honour</a:t>
            </a:r>
            <a:r>
              <a:rPr lang="en-US" sz="2200" dirty="0">
                <a:latin typeface="Verdana" pitchFamily="34" charset="0"/>
              </a:rPr>
              <a:t> and praise 		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Majesty, kingdom, authority 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Flows from His throne unto His own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His anthem raise		  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So exalt, lift upon high,</a:t>
            </a:r>
            <a:r>
              <a:rPr lang="en-US" sz="2200" b="1" dirty="0">
                <a:latin typeface="Verdana" pitchFamily="34" charset="0"/>
              </a:rPr>
              <a:t>		</a:t>
            </a: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the name of Jesus 		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Magnify, come glorify Christ  Jesus, the King  		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Majesty, worship His Majesty 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Jesus Who died, now glorified 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King of all kings…..2	 </a:t>
            </a:r>
          </a:p>
        </p:txBody>
      </p:sp>
      <p:sp>
        <p:nvSpPr>
          <p:cNvPr id="26214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81800" y="1219200"/>
            <a:ext cx="457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}</a:t>
            </a:r>
          </a:p>
        </p:txBody>
      </p:sp>
      <p:sp>
        <p:nvSpPr>
          <p:cNvPr id="262151" name="TextBox 5"/>
          <p:cNvSpPr txBox="1">
            <a:spLocks noChangeArrowheads="1"/>
          </p:cNvSpPr>
          <p:nvPr/>
        </p:nvSpPr>
        <p:spPr bwMode="auto">
          <a:xfrm>
            <a:off x="7239000" y="158115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3572470"/>
            <a:ext cx="457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}</a:t>
            </a:r>
          </a:p>
        </p:txBody>
      </p:sp>
      <p:sp>
        <p:nvSpPr>
          <p:cNvPr id="262153" name="TextBox 7"/>
          <p:cNvSpPr txBox="1">
            <a:spLocks noChangeArrowheads="1"/>
          </p:cNvSpPr>
          <p:nvPr/>
        </p:nvSpPr>
        <p:spPr bwMode="auto">
          <a:xfrm>
            <a:off x="7162800" y="3933825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262154" name="TextBox 5"/>
          <p:cNvSpPr txBox="1">
            <a:spLocks noChangeArrowheads="1"/>
          </p:cNvSpPr>
          <p:nvPr/>
        </p:nvSpPr>
        <p:spPr bwMode="auto">
          <a:xfrm>
            <a:off x="228600" y="762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(121)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(122)			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Lord…He is Lord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risen from the dead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He is Lord..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knee shall bow..every tongue confess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Jesus Christ is Lord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 </a:t>
            </a:r>
          </a:p>
        </p:txBody>
      </p:sp>
      <p:sp>
        <p:nvSpPr>
          <p:cNvPr id="2641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7772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(123)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Heavenly Father,we appreciate You..2	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love You, adore You,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bow down before You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Heavenly Father, we appreciate You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Son of God, what a wonder You are..2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cleanse my soul from sin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set the Holy Ghost within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Son of God what a wonder You are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Holy Ghost what a comfort You are..2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lead us, You guide us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live right inside us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Holy Ghost what a comfort You are </a:t>
            </a:r>
          </a:p>
        </p:txBody>
      </p:sp>
      <p:sp>
        <p:nvSpPr>
          <p:cNvPr id="2662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(7)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Rejoice in the Lord always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again I say rejoice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Rejoice, rejoice and again I say rejoice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Rejoice in the Lord always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again I say rejoice.</a:t>
            </a:r>
          </a:p>
        </p:txBody>
      </p:sp>
      <p:sp>
        <p:nvSpPr>
          <p:cNvPr id="286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373188" y="1066800"/>
            <a:ext cx="7770812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(124)</a:t>
            </a:r>
            <a:r>
              <a:rPr lang="en-US" sz="2000" b="1" dirty="0">
                <a:latin typeface="Verdana" pitchFamily="34" charset="0"/>
              </a:rPr>
              <a:t>	 	                                                           </a:t>
            </a:r>
            <a:r>
              <a:rPr lang="en-US" sz="2000" b="1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endParaRPr lang="en-US" sz="2000" i="1" dirty="0">
              <a:solidFill>
                <a:schemeClr val="tx1">
                  <a:lumMod val="65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 am rejoicing night and day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as I walk the pilgrim way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for the hand of God in all my life I see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the reason of my bliss	</a:t>
            </a:r>
            <a:r>
              <a:rPr lang="en-US" sz="2000" i="1" dirty="0">
                <a:latin typeface="Verdana" pitchFamily="34" charset="0"/>
              </a:rPr>
              <a:t> 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yes the secret all is this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That the comforter abides with me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 	He abides….He abides….</a:t>
            </a:r>
            <a:r>
              <a:rPr lang="en-US" sz="2000" dirty="0">
                <a:latin typeface="Verdana" pitchFamily="34" charset="0"/>
              </a:rPr>
              <a:t> 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 	hallelujah He abides with me 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 	I am rejoicing night and day</a:t>
            </a:r>
            <a:r>
              <a:rPr lang="en-US" sz="2000" dirty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a</a:t>
            </a:r>
            <a:r>
              <a:rPr lang="en-US" sz="2000" i="1" dirty="0">
                <a:latin typeface="Verdana" pitchFamily="34" charset="0"/>
              </a:rPr>
              <a:t>s I walk the narrow way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for the comforter abides with me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Once my heart was full of sin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Once I had no  peace within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Till I heard how Jesus died upon the tree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then I fell down at His feet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there came a peace so sweet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the comforter abides with me</a:t>
            </a:r>
          </a:p>
        </p:txBody>
      </p:sp>
      <p:sp>
        <p:nvSpPr>
          <p:cNvPr id="2682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762000" y="0"/>
            <a:ext cx="8686800" cy="769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(125)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I have decided..to follow Jesus    	-3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No turning back..no turning back	-2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	Though all may leave me, Still I will follow 	-3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	No turning back..no turning back		-2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The Cross before me The world behind me	-3               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No turning back..no turning back		-2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 err="1">
                <a:latin typeface="Verdana" pitchFamily="34" charset="0"/>
              </a:rPr>
              <a:t>Yesu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ke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peeche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mai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chal</a:t>
            </a:r>
            <a:r>
              <a:rPr lang="en-US" sz="2200" dirty="0">
                <a:latin typeface="Verdana" pitchFamily="34" charset="0"/>
              </a:rPr>
              <a:t> ne </a:t>
            </a:r>
            <a:r>
              <a:rPr lang="en-US" sz="2200" dirty="0" err="1">
                <a:latin typeface="Verdana" pitchFamily="34" charset="0"/>
              </a:rPr>
              <a:t>laga</a:t>
            </a:r>
            <a:r>
              <a:rPr lang="en-US" sz="2200" dirty="0">
                <a:latin typeface="Verdana" pitchFamily="34" charset="0"/>
              </a:rPr>
              <a:t>	    -3</a:t>
            </a:r>
          </a:p>
          <a:p>
            <a:pPr eaLnBrk="1" hangingPunct="1">
              <a:defRPr/>
            </a:pPr>
            <a:r>
              <a:rPr lang="en-US" sz="2200" dirty="0"/>
              <a:t>Na </a:t>
            </a:r>
            <a:r>
              <a:rPr lang="en-US" sz="2200" dirty="0" err="1"/>
              <a:t>lautoonga</a:t>
            </a:r>
            <a:r>
              <a:rPr lang="en-US" sz="2200" dirty="0"/>
              <a:t>, Na </a:t>
            </a:r>
            <a:r>
              <a:rPr lang="en-US" sz="2200" dirty="0" err="1"/>
              <a:t>Lautoonga</a:t>
            </a:r>
            <a:r>
              <a:rPr lang="en-US" sz="2200" dirty="0"/>
              <a:t>			     -2</a:t>
            </a: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  <a:r>
              <a:rPr lang="en-US" sz="2200" dirty="0" err="1">
                <a:latin typeface="Verdana" pitchFamily="34" charset="0"/>
              </a:rPr>
              <a:t>Aghar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koi</a:t>
            </a:r>
            <a:r>
              <a:rPr lang="en-US" sz="2200" dirty="0">
                <a:latin typeface="Verdana" pitchFamily="34" charset="0"/>
              </a:rPr>
              <a:t> mere </a:t>
            </a:r>
            <a:r>
              <a:rPr lang="en-US" sz="2200" dirty="0" err="1">
                <a:latin typeface="Verdana" pitchFamily="34" charset="0"/>
              </a:rPr>
              <a:t>saath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na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rehe</a:t>
            </a:r>
            <a:r>
              <a:rPr lang="en-US" sz="2200" dirty="0">
                <a:latin typeface="Verdana" pitchFamily="34" charset="0"/>
              </a:rPr>
              <a:t>	    -3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	Na </a:t>
            </a:r>
            <a:r>
              <a:rPr lang="en-US" sz="2200" dirty="0" err="1">
                <a:latin typeface="Verdana" pitchFamily="34" charset="0"/>
              </a:rPr>
              <a:t>lautoonga</a:t>
            </a:r>
            <a:r>
              <a:rPr lang="en-US" sz="2200" dirty="0">
                <a:latin typeface="Verdana" pitchFamily="34" charset="0"/>
              </a:rPr>
              <a:t>, Na </a:t>
            </a:r>
            <a:r>
              <a:rPr lang="en-US" sz="2200" dirty="0" err="1">
                <a:latin typeface="Verdana" pitchFamily="34" charset="0"/>
              </a:rPr>
              <a:t>Lautoonga</a:t>
            </a:r>
            <a:r>
              <a:rPr lang="en-US" sz="2200" dirty="0">
                <a:latin typeface="Verdana" pitchFamily="34" charset="0"/>
              </a:rPr>
              <a:t>	    -2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 err="1">
                <a:latin typeface="Verdana" pitchFamily="34" charset="0"/>
              </a:rPr>
              <a:t>Sansar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ko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chodkar</a:t>
            </a:r>
            <a:r>
              <a:rPr lang="en-US" sz="2200" dirty="0">
                <a:latin typeface="Verdana" pitchFamily="34" charset="0"/>
              </a:rPr>
              <a:t>, </a:t>
            </a:r>
            <a:r>
              <a:rPr lang="en-US" sz="2200" dirty="0" err="1">
                <a:latin typeface="Verdana" pitchFamily="34" charset="0"/>
              </a:rPr>
              <a:t>saleeb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ko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</a:rPr>
              <a:t>leker</a:t>
            </a:r>
            <a:r>
              <a:rPr lang="en-US" sz="2200" dirty="0">
                <a:latin typeface="Verdana" pitchFamily="34" charset="0"/>
              </a:rPr>
              <a:t>	    -3</a:t>
            </a:r>
          </a:p>
          <a:p>
            <a:pPr eaLnBrk="1" hangingPunct="1">
              <a:defRPr/>
            </a:pPr>
            <a:r>
              <a:rPr lang="en-US" sz="2200" dirty="0"/>
              <a:t>Na </a:t>
            </a:r>
            <a:r>
              <a:rPr lang="en-US" sz="2200" dirty="0" err="1"/>
              <a:t>lautoonga</a:t>
            </a:r>
            <a:r>
              <a:rPr lang="en-US" sz="2200" dirty="0"/>
              <a:t>, Na </a:t>
            </a:r>
            <a:r>
              <a:rPr lang="en-US" sz="2200" dirty="0" err="1"/>
              <a:t>Lautoonga</a:t>
            </a:r>
            <a:r>
              <a:rPr lang="en-US" sz="2200" dirty="0"/>
              <a:t>			     -2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2703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(126)			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With Christ in the vessel we can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smile at the storm   …..3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with Christ in the vessel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can smile at  the storm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As we go sailing home.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Sailing, sailing home  …..2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With Christ in the vessel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can smile at the storm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As we go sailing home	 </a:t>
            </a:r>
          </a:p>
        </p:txBody>
      </p:sp>
      <p:sp>
        <p:nvSpPr>
          <p:cNvPr id="2723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(127)			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Wide </a:t>
            </a:r>
            <a:r>
              <a:rPr lang="en-US" sz="2400" dirty="0" err="1">
                <a:latin typeface="Verdana" pitchFamily="34" charset="0"/>
              </a:rPr>
              <a:t>Wide</a:t>
            </a:r>
            <a:r>
              <a:rPr lang="en-US" sz="2400" dirty="0">
                <a:latin typeface="Verdana" pitchFamily="34" charset="0"/>
              </a:rPr>
              <a:t> as the ocean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High as the Heaven above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Deep </a:t>
            </a:r>
            <a:r>
              <a:rPr lang="en-US" sz="2400" dirty="0" err="1">
                <a:latin typeface="Verdana" pitchFamily="34" charset="0"/>
              </a:rPr>
              <a:t>deep</a:t>
            </a:r>
            <a:r>
              <a:rPr lang="en-US" sz="2400" dirty="0">
                <a:latin typeface="Verdana" pitchFamily="34" charset="0"/>
              </a:rPr>
              <a:t> as the deepest sea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Is my </a:t>
            </a:r>
            <a:r>
              <a:rPr lang="en-US" sz="2400" dirty="0" err="1">
                <a:latin typeface="Verdana" pitchFamily="34" charset="0"/>
              </a:rPr>
              <a:t>Saviour’s</a:t>
            </a:r>
            <a:r>
              <a:rPr lang="en-US" sz="2400" dirty="0">
                <a:latin typeface="Verdana" pitchFamily="34" charset="0"/>
              </a:rPr>
              <a:t> love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though so unworthy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Still I am a child of His care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His word teaches me and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love reaches me……every where	 </a:t>
            </a:r>
          </a:p>
        </p:txBody>
      </p:sp>
      <p:sp>
        <p:nvSpPr>
          <p:cNvPr id="2744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(128)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On that bright and golden morning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when the Son of Man shall come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the radiance of His glory  we shall see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when from every clime and nation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shall call His people home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what a gathering of the ransomed that will be..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what a gathering..what a gathering</a:t>
            </a:r>
            <a:r>
              <a:rPr lang="en-US" sz="2400" dirty="0">
                <a:latin typeface="Verdana" pitchFamily="34" charset="0"/>
              </a:rPr>
              <a:t>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what a gathering of the ransomed in</a:t>
            </a:r>
            <a:r>
              <a:rPr lang="en-US" sz="2400" dirty="0">
                <a:latin typeface="Verdana" pitchFamily="34" charset="0"/>
              </a:rPr>
              <a:t>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that summer land of love</a:t>
            </a:r>
            <a:r>
              <a:rPr lang="en-US" sz="2400" dirty="0">
                <a:latin typeface="Verdana" pitchFamily="34" charset="0"/>
              </a:rPr>
              <a:t>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what a gathering..what a gathering</a:t>
            </a:r>
            <a:r>
              <a:rPr lang="en-US" sz="2400" dirty="0">
                <a:latin typeface="Verdana" pitchFamily="34" charset="0"/>
              </a:rPr>
              <a:t> 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of the ransomed in that</a:t>
            </a:r>
            <a:r>
              <a:rPr lang="en-US" sz="2400" dirty="0">
                <a:latin typeface="Verdana" pitchFamily="34" charset="0"/>
              </a:rPr>
              <a:t>	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happy home above</a:t>
            </a:r>
            <a:r>
              <a:rPr lang="en-US" sz="2400" dirty="0">
                <a:latin typeface="Verdana" pitchFamily="34" charset="0"/>
              </a:rPr>
              <a:t> </a:t>
            </a:r>
          </a:p>
        </p:txBody>
      </p:sp>
      <p:sp>
        <p:nvSpPr>
          <p:cNvPr id="2764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373188" y="1066800"/>
            <a:ext cx="77708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(129)			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God’s not dead - </a:t>
            </a:r>
            <a:r>
              <a:rPr lang="en-US" sz="2400" b="1" dirty="0">
                <a:latin typeface="Verdana" pitchFamily="34" charset="0"/>
              </a:rPr>
              <a:t> NO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alive 	(3)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all over me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my head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my hands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my feet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the street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the Church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in the air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everywhere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can feel Him all over me…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NO..NO..NO..NO..NO..NO..NO..NO	 </a:t>
            </a:r>
          </a:p>
        </p:txBody>
      </p:sp>
      <p:sp>
        <p:nvSpPr>
          <p:cNvPr id="2785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(130)			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a C..  I am a C ..H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a C  H  R  I  S  T  I  A  N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have C H R I S T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my H E A R T and I shall	</a:t>
            </a:r>
            <a:endParaRPr lang="fr-FR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latin typeface="Verdana" pitchFamily="34" charset="0"/>
              </a:rPr>
              <a:t>L  I  V  E    E  T  E  R  N  A  L  L  Y 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2805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77724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(131)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A</a:t>
            </a:r>
            <a:endParaRPr lang="en-US" sz="2400" i="1" dirty="0">
              <a:solidFill>
                <a:schemeClr val="tx1">
                  <a:lumMod val="65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I’ve got something that the world can’t give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the world can’t take it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I’ve got something that the world can’t give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it keeps me night and 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I’ve got something worth talking about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 make me sing and it makes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Me shout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I’ve got something that the world can’t give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the world can’t take it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More and more of Jesus, I want more of Him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More and more of Jesus, than I’ve ever had before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More and more of His great love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Rich and full and free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want more of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So I’ll give Him more of me</a:t>
            </a:r>
          </a:p>
        </p:txBody>
      </p:sp>
      <p:sp>
        <p:nvSpPr>
          <p:cNvPr id="2826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(132)	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the way, the truth and life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That’s what Jesus said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Without the way there is no going	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Without the truth there is no knowing	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Without the life there is no living HEY. </a:t>
            </a:r>
          </a:p>
        </p:txBody>
      </p:sp>
      <p:sp>
        <p:nvSpPr>
          <p:cNvPr id="2846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28600" y="0"/>
            <a:ext cx="54864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(133)                                                              </a:t>
            </a:r>
            <a:r>
              <a:rPr lang="en-US" sz="16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eyes little people what they see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There’s a Father up above		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Looking down with tender love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eyes little people what they see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ears little people what they hear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There’s a Father up above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Looking down with tender love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ears little people what they hear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lips little people what they say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There’s a Father up above 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looking down with tender love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watch Your lips little people what they say</a:t>
            </a:r>
          </a:p>
          <a:p>
            <a:pPr eaLnBrk="1" hangingPunct="1">
              <a:defRPr/>
            </a:pPr>
            <a:r>
              <a:rPr lang="en-US" sz="1600" dirty="0">
                <a:latin typeface="Verdana" pitchFamily="34" charset="0"/>
              </a:rPr>
              <a:t>			</a:t>
            </a:r>
          </a:p>
        </p:txBody>
      </p:sp>
      <p:sp>
        <p:nvSpPr>
          <p:cNvPr id="2867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4953000" y="2743200"/>
            <a:ext cx="47244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Your hands little people what they do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There’s a Father up above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Looking down with tender love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Your hands little people what they do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 feet little people where they 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There’s a Father up above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Looking down with tender 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Your feet little people where they 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Your eyes, Your ears, Your lips,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Your hands, Your feet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There’s a Father up above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Looking down with tender love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Watch Your eyes. Your ears, Your lips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Your hands, Your feet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3188" y="1295400"/>
            <a:ext cx="678021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(8)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1 Thessalonians 5:16,17,18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Rejoice evermore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this is the will of God…..3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Christ Jesus concerning You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Pray without ceasing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this is the will of God…..3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Christ Jesus concerning You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everything give thanks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this is the will of God…..3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Christ Jesus concerning You </a:t>
            </a:r>
          </a:p>
        </p:txBody>
      </p:sp>
      <p:sp>
        <p:nvSpPr>
          <p:cNvPr id="307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(134)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into His presence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thanksgiving in Your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give Him praise		- 2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into His presence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thanksgiving in Your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Your voices raise			-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Give glory and honour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power unto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Jesus, name above all names - 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 </a:t>
            </a:r>
          </a:p>
        </p:txBody>
      </p:sp>
      <p:sp>
        <p:nvSpPr>
          <p:cNvPr id="2887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(135)		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Cast Your burdens unto Jesus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cares for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Higher </a:t>
            </a:r>
            <a:r>
              <a:rPr lang="en-US" sz="2400" dirty="0" err="1">
                <a:latin typeface="Verdana" pitchFamily="34" charset="0"/>
              </a:rPr>
              <a:t>higher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higher</a:t>
            </a:r>
            <a:r>
              <a:rPr lang="en-US" sz="2400" dirty="0">
                <a:latin typeface="Verdana" pitchFamily="34" charset="0"/>
              </a:rPr>
              <a:t> (3)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Lift Jesus higher </a:t>
            </a:r>
            <a:r>
              <a:rPr lang="en-US" sz="2400" dirty="0" err="1">
                <a:latin typeface="Verdana" pitchFamily="34" charset="0"/>
              </a:rPr>
              <a:t>higher</a:t>
            </a:r>
            <a:r>
              <a:rPr lang="en-US" sz="2400" dirty="0">
                <a:latin typeface="Verdana" pitchFamily="34" charset="0"/>
              </a:rPr>
              <a:t>	…..2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Lower </a:t>
            </a:r>
            <a:r>
              <a:rPr lang="en-US" sz="2400" dirty="0" err="1">
                <a:latin typeface="Verdana" pitchFamily="34" charset="0"/>
              </a:rPr>
              <a:t>lower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lower</a:t>
            </a:r>
            <a:r>
              <a:rPr lang="en-US" sz="2400" dirty="0">
                <a:latin typeface="Verdana" pitchFamily="34" charset="0"/>
              </a:rPr>
              <a:t> (3)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Send </a:t>
            </a:r>
            <a:r>
              <a:rPr lang="en-US" sz="2400" dirty="0" err="1">
                <a:latin typeface="Verdana" pitchFamily="34" charset="0"/>
              </a:rPr>
              <a:t>satan</a:t>
            </a:r>
            <a:r>
              <a:rPr lang="en-US" sz="2400" dirty="0">
                <a:latin typeface="Verdana" pitchFamily="34" charset="0"/>
              </a:rPr>
              <a:t> lower </a:t>
            </a:r>
            <a:r>
              <a:rPr lang="en-US" sz="2400" dirty="0" err="1">
                <a:latin typeface="Verdana" pitchFamily="34" charset="0"/>
              </a:rPr>
              <a:t>lower</a:t>
            </a:r>
            <a:r>
              <a:rPr lang="en-US" sz="2400" dirty="0">
                <a:latin typeface="Verdana" pitchFamily="34" charset="0"/>
              </a:rPr>
              <a:t>	…..2		…..2</a:t>
            </a:r>
          </a:p>
        </p:txBody>
      </p:sp>
      <p:sp>
        <p:nvSpPr>
          <p:cNvPr id="2908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(136)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Two little eyes to look to God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Two little ears to hear His word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Two little lips to sing His praise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Two little hands to do His will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one little heart to love Him still. </a:t>
            </a:r>
          </a:p>
        </p:txBody>
      </p:sp>
      <p:sp>
        <p:nvSpPr>
          <p:cNvPr id="2928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(137)		   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single cell in my body is happy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single cell in my body is good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thank You Lord I feel so good .2.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single cell in my body is good</a:t>
            </a:r>
          </a:p>
        </p:txBody>
      </p:sp>
      <p:sp>
        <p:nvSpPr>
          <p:cNvPr id="2949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7772400" cy="6188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(138)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oil </a:t>
            </a:r>
            <a:r>
              <a:rPr lang="en-US" sz="2000" dirty="0" smtClean="0">
                <a:latin typeface="Verdana" pitchFamily="34" charset="0"/>
              </a:rPr>
              <a:t>in </a:t>
            </a:r>
            <a:r>
              <a:rPr lang="en-US" sz="2000" dirty="0">
                <a:latin typeface="Verdana" pitchFamily="34" charset="0"/>
              </a:rPr>
              <a:t>my lamp keep me burning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oil in my lamp I pray</a:t>
            </a:r>
          </a:p>
          <a:p>
            <a:pPr eaLnBrk="1" hangingPunct="1">
              <a:defRPr/>
            </a:pPr>
            <a:r>
              <a:rPr lang="en-US" sz="2000" dirty="0"/>
              <a:t>Give me oil in my lamp keep me burning</a:t>
            </a:r>
            <a:r>
              <a:rPr lang="en-US" dirty="0"/>
              <a:t> </a:t>
            </a:r>
            <a:r>
              <a:rPr lang="en-US" sz="20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Keep me burning till the break of day</a:t>
            </a:r>
          </a:p>
          <a:p>
            <a:pPr eaLnBrk="1" hangingPunct="1">
              <a:defRPr/>
            </a:pP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Sing </a:t>
            </a:r>
            <a:r>
              <a:rPr lang="en-US" sz="2000" i="1" dirty="0" smtClean="0">
                <a:latin typeface="Verdana" pitchFamily="34" charset="0"/>
              </a:rPr>
              <a:t>Hosanna </a:t>
            </a:r>
            <a:r>
              <a:rPr lang="en-US" sz="2000" i="1" dirty="0">
                <a:latin typeface="Verdana" pitchFamily="34" charset="0"/>
              </a:rPr>
              <a:t>sing </a:t>
            </a:r>
            <a:r>
              <a:rPr lang="en-US" sz="2000" i="1" dirty="0" smtClean="0">
                <a:latin typeface="Verdana" pitchFamily="34" charset="0"/>
              </a:rPr>
              <a:t>Hosanna</a:t>
            </a:r>
            <a:r>
              <a:rPr lang="en-US" sz="2000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Sing </a:t>
            </a:r>
            <a:r>
              <a:rPr lang="en-US" sz="2000" i="1" dirty="0" smtClean="0">
                <a:latin typeface="Verdana" pitchFamily="34" charset="0"/>
              </a:rPr>
              <a:t>Hosanna </a:t>
            </a:r>
            <a:r>
              <a:rPr lang="en-US" sz="2000" i="1" dirty="0">
                <a:latin typeface="Verdana" pitchFamily="34" charset="0"/>
              </a:rPr>
              <a:t>to the King of kings	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Sing </a:t>
            </a:r>
            <a:r>
              <a:rPr lang="en-US" sz="2000" i="1" dirty="0" smtClean="0">
                <a:latin typeface="Verdana" pitchFamily="34" charset="0"/>
              </a:rPr>
              <a:t>Hosanna </a:t>
            </a:r>
            <a:r>
              <a:rPr lang="en-US" sz="2000" i="1" dirty="0">
                <a:latin typeface="Verdana" pitchFamily="34" charset="0"/>
              </a:rPr>
              <a:t>sing </a:t>
            </a:r>
            <a:r>
              <a:rPr lang="en-US" sz="2000" i="1" dirty="0" smtClean="0">
                <a:latin typeface="Verdana" pitchFamily="34" charset="0"/>
              </a:rPr>
              <a:t>Hosanna</a:t>
            </a:r>
            <a:r>
              <a:rPr lang="en-US" sz="2000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Sing </a:t>
            </a:r>
            <a:r>
              <a:rPr lang="en-US" sz="2000" i="1" dirty="0" smtClean="0">
                <a:latin typeface="Verdana" pitchFamily="34" charset="0"/>
              </a:rPr>
              <a:t>Hosanna </a:t>
            </a:r>
            <a:r>
              <a:rPr lang="en-US" sz="2000" i="1" dirty="0">
                <a:latin typeface="Verdana" pitchFamily="34" charset="0"/>
              </a:rPr>
              <a:t>to the King of kings			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joy in my heart keep me praising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joy in my heart I pray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joy in my heart keep me praising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Keep me praising till the break of day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peace in my heart keep me resting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peace in my heart I pray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Give me peace in my heart keep me resting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Keep me resting till the break of day	 </a:t>
            </a:r>
          </a:p>
        </p:txBody>
      </p:sp>
      <p:sp>
        <p:nvSpPr>
          <p:cNvPr id="2969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8763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Verdana" panose="020B0604030504040204" pitchFamily="34" charset="0"/>
              </a:rPr>
              <a:t>(139)	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  la la la la la la la la le lujah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Verdana" panose="020B0604030504040204" pitchFamily="34" charset="0"/>
              </a:rPr>
              <a:t>Ha  la la la la la and sing la la Le lujah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is a friend He’s a friend next to ya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is friend and sing la la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Shake another hand with a friend next to ya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Shake another hand and sing la  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Squeeze a friend’s knee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squeeze a knee next to 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Squeeze a friend’s knee and sing la la. </a:t>
            </a:r>
          </a:p>
        </p:txBody>
      </p:sp>
      <p:sp>
        <p:nvSpPr>
          <p:cNvPr id="2990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</a:t>
            </a:r>
            <a:r>
              <a:rPr lang="en-US" sz="2400" dirty="0">
                <a:solidFill>
                  <a:srgbClr val="FFC000"/>
                </a:solidFill>
                <a:latin typeface="Verdana" pitchFamily="34" charset="0"/>
              </a:rPr>
              <a:t>140</a:t>
            </a:r>
            <a:r>
              <a:rPr lang="en-US" sz="2400" dirty="0">
                <a:latin typeface="Verdana" pitchFamily="34" charset="0"/>
              </a:rPr>
              <a:t>)		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brought me into His banqueting house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His </a:t>
            </a:r>
            <a:r>
              <a:rPr lang="en-US" sz="2400" dirty="0" smtClean="0">
                <a:latin typeface="Verdana" pitchFamily="34" charset="0"/>
              </a:rPr>
              <a:t>banner </a:t>
            </a:r>
            <a:r>
              <a:rPr lang="en-US" sz="2400" dirty="0">
                <a:latin typeface="Verdana" pitchFamily="34" charset="0"/>
              </a:rPr>
              <a:t>over me is love    ….3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</a:t>
            </a:r>
            <a:r>
              <a:rPr lang="en-US" sz="2400" dirty="0" smtClean="0">
                <a:latin typeface="Verdana" pitchFamily="34" charset="0"/>
              </a:rPr>
              <a:t>banner </a:t>
            </a:r>
            <a:r>
              <a:rPr lang="en-US" sz="2400" dirty="0">
                <a:latin typeface="Verdana" pitchFamily="34" charset="0"/>
              </a:rPr>
              <a:t>over me is love.  	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set straight path before my feet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His </a:t>
            </a:r>
            <a:r>
              <a:rPr lang="en-US" sz="2400" dirty="0" smtClean="0">
                <a:latin typeface="Verdana" pitchFamily="34" charset="0"/>
              </a:rPr>
              <a:t>banner </a:t>
            </a:r>
            <a:r>
              <a:rPr lang="en-US" sz="2400" dirty="0">
                <a:latin typeface="Verdana" pitchFamily="34" charset="0"/>
              </a:rPr>
              <a:t>over me is love    …..3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</a:t>
            </a:r>
            <a:r>
              <a:rPr lang="en-US" sz="2400" dirty="0" smtClean="0">
                <a:latin typeface="Verdana" pitchFamily="34" charset="0"/>
              </a:rPr>
              <a:t>banner </a:t>
            </a:r>
            <a:r>
              <a:rPr lang="en-US" sz="2400" dirty="0">
                <a:latin typeface="Verdana" pitchFamily="34" charset="0"/>
              </a:rPr>
              <a:t>over me is love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I love You and You love 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His </a:t>
            </a:r>
            <a:r>
              <a:rPr lang="en-US" sz="2400" dirty="0" smtClean="0">
                <a:latin typeface="Verdana" pitchFamily="34" charset="0"/>
              </a:rPr>
              <a:t>banner </a:t>
            </a:r>
            <a:r>
              <a:rPr lang="en-US" sz="2400" dirty="0">
                <a:latin typeface="Verdana" pitchFamily="34" charset="0"/>
              </a:rPr>
              <a:t>over me is love   …..3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His </a:t>
            </a:r>
            <a:r>
              <a:rPr lang="en-US" sz="2400" dirty="0" smtClean="0">
                <a:latin typeface="Verdana" pitchFamily="34" charset="0"/>
              </a:rPr>
              <a:t>banner </a:t>
            </a:r>
            <a:r>
              <a:rPr lang="en-US" sz="2400" dirty="0">
                <a:latin typeface="Verdana" pitchFamily="34" charset="0"/>
              </a:rPr>
              <a:t>over me is love </a:t>
            </a:r>
          </a:p>
        </p:txBody>
      </p:sp>
      <p:sp>
        <p:nvSpPr>
          <p:cNvPr id="3010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(141)	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going to run, run, run</a:t>
            </a:r>
            <a:r>
              <a:rPr lang="en-US" altLang="en-US" sz="2400" i="1">
                <a:latin typeface="Verdana" panose="020B0604030504040204" pitchFamily="34" charset="0"/>
              </a:rPr>
              <a:t> 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see my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When He comes  …..2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 knee shall bow before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When He comes  ……2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 tongue shall confess to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When He comes  …..2 </a:t>
            </a:r>
          </a:p>
        </p:txBody>
      </p:sp>
      <p:sp>
        <p:nvSpPr>
          <p:cNvPr id="3031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(142)	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running the race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running the race to win…..2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Sometimes I feel like giving up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falling down within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But I am still running the race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running the race to win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Oh  I am running the race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running the race to win	 </a:t>
            </a:r>
          </a:p>
        </p:txBody>
      </p:sp>
      <p:sp>
        <p:nvSpPr>
          <p:cNvPr id="3051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(143)                                        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Look to the Lamb of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Look to the Lamb of God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He alone is..able to save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Look to the Lamb of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  <a:r>
              <a:rPr lang="en-US" altLang="en-US" sz="2400" b="1">
                <a:latin typeface="MYM Plassery Regular"/>
              </a:rPr>
              <a:t>Eywuev Ena6uk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kuQaef vI=i6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rk\Wipa[ nie9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	Av[ ma`tM wk\t[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Eywuev Ena6uk</a:t>
            </a:r>
            <a:r>
              <a:rPr lang="en-US" altLang="en-US" sz="2400" b="1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072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Rejoice, rejoice		      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Rejoice ye children of the Lord   }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Clap Your hands (</a:t>
            </a:r>
            <a:r>
              <a:rPr lang="en-US" altLang="en-US" sz="2400" dirty="0" err="1">
                <a:latin typeface="Verdana" panose="020B0604030504040204" pitchFamily="34" charset="0"/>
              </a:rPr>
              <a:t>clap,clap,clap</a:t>
            </a:r>
            <a:r>
              <a:rPr lang="en-US" altLang="en-US" sz="2400" dirty="0">
                <a:latin typeface="Verdana" panose="020B0604030504040204" pitchFamily="34" charset="0"/>
              </a:rPr>
              <a:t>)}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Clap Your hands ye		      }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Children of the lord	      }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Say Amen….  AMEN2	        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Say Amen ye children of the Lord }  2</a:t>
            </a:r>
          </a:p>
        </p:txBody>
      </p:sp>
      <p:sp>
        <p:nvSpPr>
          <p:cNvPr id="327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777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(144)	                            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King of kings and Lord of lords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glory hallelujah		…..2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Jesus, Prince of Peace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Glory hallelujah		…..2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r>
              <a:rPr lang="en-US" sz="2400" i="1" dirty="0" err="1">
                <a:latin typeface="Verdana" pitchFamily="34" charset="0"/>
              </a:rPr>
              <a:t>Rajaon</a:t>
            </a:r>
            <a:r>
              <a:rPr lang="en-US" sz="2400" i="1" dirty="0">
                <a:latin typeface="Verdana" pitchFamily="34" charset="0"/>
              </a:rPr>
              <a:t> ka raja, </a:t>
            </a:r>
            <a:r>
              <a:rPr lang="en-US" sz="2400" i="1" dirty="0" err="1">
                <a:latin typeface="Verdana" pitchFamily="34" charset="0"/>
              </a:rPr>
              <a:t>prabuom</a:t>
            </a:r>
            <a:r>
              <a:rPr lang="en-US" sz="2400" i="1" dirty="0">
                <a:latin typeface="Verdana" pitchFamily="34" charset="0"/>
              </a:rPr>
              <a:t> ka </a:t>
            </a:r>
            <a:r>
              <a:rPr lang="en-US" sz="2400" i="1" dirty="0" err="1">
                <a:latin typeface="Verdana" pitchFamily="34" charset="0"/>
              </a:rPr>
              <a:t>Prabhu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r>
              <a:rPr lang="en-US" sz="2400" i="1" dirty="0" err="1">
                <a:latin typeface="Verdana" pitchFamily="34" charset="0"/>
              </a:rPr>
              <a:t>mahima</a:t>
            </a:r>
            <a:r>
              <a:rPr lang="en-US" sz="2400" i="1" dirty="0">
                <a:latin typeface="Verdana" pitchFamily="34" charset="0"/>
              </a:rPr>
              <a:t> hallelujah		</a:t>
            </a:r>
            <a:r>
              <a:rPr lang="en-US" sz="2400" dirty="0">
                <a:latin typeface="Verdana" pitchFamily="34" charset="0"/>
              </a:rPr>
              <a:t>…..2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r>
              <a:rPr lang="en-US" sz="2400" i="1" dirty="0" err="1">
                <a:latin typeface="Verdana" pitchFamily="34" charset="0"/>
              </a:rPr>
              <a:t>Yeeshu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i="1" dirty="0" err="1">
                <a:latin typeface="Verdana" pitchFamily="34" charset="0"/>
              </a:rPr>
              <a:t>tu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i="1" dirty="0" err="1">
                <a:latin typeface="Verdana" pitchFamily="34" charset="0"/>
              </a:rPr>
              <a:t>hai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i="1" dirty="0" err="1">
                <a:latin typeface="Verdana" pitchFamily="34" charset="0"/>
              </a:rPr>
              <a:t>mahan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r>
              <a:rPr lang="en-US" sz="2400" i="1" dirty="0" err="1">
                <a:latin typeface="Verdana" pitchFamily="34" charset="0"/>
              </a:rPr>
              <a:t>mahima</a:t>
            </a:r>
            <a:r>
              <a:rPr lang="en-US" sz="2400" i="1" dirty="0">
                <a:latin typeface="Verdana" pitchFamily="34" charset="0"/>
              </a:rPr>
              <a:t> hallelujah		</a:t>
            </a:r>
            <a:r>
              <a:rPr lang="en-US" sz="2400" dirty="0">
                <a:latin typeface="Verdana" pitchFamily="34" charset="0"/>
              </a:rPr>
              <a:t>…..2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b="1" dirty="0" err="1">
                <a:latin typeface="MYM Plassery Regular" pitchFamily="34" charset="0"/>
              </a:rPr>
              <a:t>rajaXiraj</a:t>
            </a:r>
            <a:r>
              <a:rPr lang="en-US" sz="2400" b="1" dirty="0">
                <a:latin typeface="MYM Plassery Regular" pitchFamily="34" charset="0"/>
              </a:rPr>
              <a:t>[ </a:t>
            </a:r>
            <a:r>
              <a:rPr lang="en-US" sz="2400" b="1" dirty="0" err="1">
                <a:latin typeface="MYM Plassery Regular" pitchFamily="34" charset="0"/>
              </a:rPr>
              <a:t>ExvaXiExv</a:t>
            </a:r>
            <a:r>
              <a:rPr lang="en-US" sz="2400" b="1" dirty="0">
                <a:latin typeface="MYM Plassery Regular" pitchFamily="34" charset="0"/>
              </a:rPr>
              <a:t>[</a:t>
            </a:r>
          </a:p>
          <a:p>
            <a:pPr eaLnBrk="1" hangingPunct="1">
              <a:defRPr/>
            </a:pPr>
            <a:r>
              <a:rPr lang="en-US" sz="2400" b="1" dirty="0" err="1">
                <a:latin typeface="MYM Plassery Regular" pitchFamily="34" charset="0"/>
              </a:rPr>
              <a:t>mhtVM</a:t>
            </a:r>
            <a:r>
              <a:rPr lang="en-US" sz="2400" b="1" dirty="0">
                <a:latin typeface="MYM Plassery Regular" pitchFamily="34" charset="0"/>
              </a:rPr>
              <a:t> </a:t>
            </a:r>
            <a:r>
              <a:rPr lang="en-US" sz="2400" b="1" dirty="0" err="1">
                <a:latin typeface="MYM Plassery Regular" pitchFamily="34" charset="0"/>
              </a:rPr>
              <a:t>haEllu</a:t>
            </a:r>
            <a:r>
              <a:rPr lang="en-US" sz="2400" b="1" dirty="0">
                <a:latin typeface="MYM Plassery Regular" pitchFamily="34" charset="0"/>
              </a:rPr>
              <a:t>/</a:t>
            </a:r>
            <a:r>
              <a:rPr lang="en-US" sz="2400" b="1" dirty="0" err="1">
                <a:latin typeface="MYM Plassery Regular" pitchFamily="34" charset="0"/>
              </a:rPr>
              <a:t>ya</a:t>
            </a:r>
            <a:r>
              <a:rPr lang="en-US" sz="2400" b="1" dirty="0">
                <a:latin typeface="MYM Plassery Regular" pitchFamily="34" charset="0"/>
              </a:rPr>
              <a:t>	…..</a:t>
            </a:r>
            <a:r>
              <a:rPr lang="en-US" sz="2400" dirty="0">
                <a:latin typeface="Verdana" pitchFamily="34" charset="0"/>
              </a:rPr>
              <a:t>2</a:t>
            </a:r>
            <a:r>
              <a:rPr lang="en-US" sz="2400" b="1" dirty="0">
                <a:latin typeface="MYM Plassery Regular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b="1" dirty="0" err="1">
                <a:latin typeface="MYM Plassery Regular" pitchFamily="34" charset="0"/>
              </a:rPr>
              <a:t>Eywu</a:t>
            </a:r>
            <a:r>
              <a:rPr lang="en-US" sz="2400" b="1" dirty="0">
                <a:latin typeface="MYM Plassery Regular" pitchFamily="34" charset="0"/>
              </a:rPr>
              <a:t> mEha9t[		</a:t>
            </a:r>
          </a:p>
          <a:p>
            <a:pPr eaLnBrk="1" hangingPunct="1">
              <a:defRPr/>
            </a:pPr>
            <a:r>
              <a:rPr lang="en-US" sz="2400" b="1" dirty="0" err="1">
                <a:latin typeface="MYM Plassery Regular" pitchFamily="34" charset="0"/>
              </a:rPr>
              <a:t>mhtVM</a:t>
            </a:r>
            <a:r>
              <a:rPr lang="en-US" sz="2400" b="1" dirty="0">
                <a:latin typeface="MYM Plassery Regular" pitchFamily="34" charset="0"/>
              </a:rPr>
              <a:t> </a:t>
            </a:r>
            <a:r>
              <a:rPr lang="en-US" sz="2400" b="1" dirty="0" err="1">
                <a:latin typeface="MYM Plassery Regular" pitchFamily="34" charset="0"/>
              </a:rPr>
              <a:t>haEllu</a:t>
            </a:r>
            <a:r>
              <a:rPr lang="en-US" sz="2400" b="1" dirty="0">
                <a:latin typeface="MYM Plassery Regular" pitchFamily="34" charset="0"/>
              </a:rPr>
              <a:t>/</a:t>
            </a:r>
            <a:r>
              <a:rPr lang="en-US" sz="2400" b="1" dirty="0" err="1">
                <a:latin typeface="MYM Plassery Regular" pitchFamily="34" charset="0"/>
              </a:rPr>
              <a:t>ya</a:t>
            </a:r>
            <a:r>
              <a:rPr lang="en-US" sz="2400" dirty="0">
                <a:latin typeface="Verdana" pitchFamily="34" charset="0"/>
              </a:rPr>
              <a:t>	…..2	</a:t>
            </a:r>
          </a:p>
        </p:txBody>
      </p:sp>
      <p:sp>
        <p:nvSpPr>
          <p:cNvPr id="3092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(145)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with Jesus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everyday. walking all the way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with Jesus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with Jesus alone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in the sunshine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in the shadow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everyday. walking all the way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with Jesus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Walking with Jesus alone	 </a:t>
            </a:r>
          </a:p>
        </p:txBody>
      </p:sp>
      <p:sp>
        <p:nvSpPr>
          <p:cNvPr id="3113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990600" y="0"/>
            <a:ext cx="77724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</a:t>
            </a:r>
            <a:r>
              <a:rPr lang="en-US" sz="2000" dirty="0">
                <a:latin typeface="Verdana" pitchFamily="34" charset="0"/>
              </a:rPr>
              <a:t>146) </a:t>
            </a:r>
            <a:r>
              <a:rPr lang="en-US" sz="2000" b="1" dirty="0">
                <a:latin typeface="Verdana" pitchFamily="34" charset="0"/>
              </a:rPr>
              <a:t>Matthew 6:33, 7:7</a:t>
            </a:r>
            <a:r>
              <a:rPr lang="en-US" sz="2000" dirty="0">
                <a:latin typeface="Verdana" pitchFamily="34" charset="0"/>
              </a:rPr>
              <a:t>		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Seek ye first the Kingdom of God 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His righteousness…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all these things shall be added unto You..		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Hallelu</a:t>
            </a:r>
            <a:r>
              <a:rPr lang="en-US" sz="2000" dirty="0">
                <a:latin typeface="Verdana" pitchFamily="34" charset="0"/>
              </a:rPr>
              <a:t> .. hallelujah 		</a:t>
            </a:r>
            <a:endParaRPr lang="fr-FR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fr-FR" sz="2000" dirty="0">
                <a:latin typeface="Verdana" pitchFamily="34" charset="0"/>
              </a:rPr>
              <a:t>Ha….</a:t>
            </a:r>
            <a:r>
              <a:rPr lang="fr-FR" sz="2000" dirty="0" err="1">
                <a:latin typeface="Verdana" pitchFamily="34" charset="0"/>
              </a:rPr>
              <a:t>lle</a:t>
            </a:r>
            <a:r>
              <a:rPr lang="fr-FR" sz="2000" dirty="0">
                <a:latin typeface="Verdana" pitchFamily="34" charset="0"/>
              </a:rPr>
              <a:t>….lu…..</a:t>
            </a:r>
            <a:r>
              <a:rPr lang="fr-FR" sz="2000" dirty="0" err="1">
                <a:latin typeface="Verdana" pitchFamily="34" charset="0"/>
              </a:rPr>
              <a:t>jah</a:t>
            </a:r>
            <a:r>
              <a:rPr lang="fr-FR" sz="2000" dirty="0">
                <a:latin typeface="Verdana" pitchFamily="34" charset="0"/>
              </a:rPr>
              <a:t>	…..3</a:t>
            </a:r>
            <a:r>
              <a:rPr lang="fr-FR" sz="2000" b="1" dirty="0">
                <a:latin typeface="Verdana" pitchFamily="34" charset="0"/>
              </a:rPr>
              <a:t>	</a:t>
            </a:r>
            <a:r>
              <a:rPr lang="en-US" sz="2000" dirty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Hallelu</a:t>
            </a:r>
            <a:r>
              <a:rPr lang="en-US" sz="2000" dirty="0">
                <a:latin typeface="Verdana" pitchFamily="34" charset="0"/>
              </a:rPr>
              <a:t>.. hallelujah</a:t>
            </a:r>
            <a:r>
              <a:rPr lang="en-US" sz="2000" b="1" dirty="0">
                <a:latin typeface="Verdana" pitchFamily="34" charset="0"/>
              </a:rPr>
              <a:t>							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Ask and it shall be given unto You</a:t>
            </a:r>
            <a:r>
              <a:rPr lang="en-US" sz="2000" b="1" dirty="0">
                <a:latin typeface="Verdana" pitchFamily="34" charset="0"/>
              </a:rPr>
              <a:t>	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Seek and You shall find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Knock and the door shall be opened Unto You		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Hallelu</a:t>
            </a:r>
            <a:r>
              <a:rPr lang="en-US" sz="2000" dirty="0">
                <a:latin typeface="Verdana" pitchFamily="34" charset="0"/>
              </a:rPr>
              <a:t> .. hallelujah	</a:t>
            </a:r>
          </a:p>
          <a:p>
            <a:pPr eaLnBrk="1" hangingPunct="1">
              <a:defRPr/>
            </a:pPr>
            <a:r>
              <a:rPr lang="en-US" dirty="0"/>
              <a:t>Ha….</a:t>
            </a:r>
            <a:r>
              <a:rPr lang="en-US" dirty="0" err="1"/>
              <a:t>lle</a:t>
            </a:r>
            <a:r>
              <a:rPr lang="en-US" dirty="0"/>
              <a:t>….</a:t>
            </a:r>
            <a:r>
              <a:rPr lang="en-US" dirty="0" err="1"/>
              <a:t>lu</a:t>
            </a:r>
            <a:r>
              <a:rPr lang="en-US" dirty="0"/>
              <a:t>…..</a:t>
            </a:r>
            <a:r>
              <a:rPr lang="en-US" dirty="0" err="1"/>
              <a:t>jah</a:t>
            </a:r>
            <a:r>
              <a:rPr lang="en-US" dirty="0"/>
              <a:t>	…..3		</a:t>
            </a:r>
          </a:p>
          <a:p>
            <a:pPr eaLnBrk="1" hangingPunct="1">
              <a:defRPr/>
            </a:pPr>
            <a:r>
              <a:rPr lang="en-US" dirty="0" err="1"/>
              <a:t>Hallelu</a:t>
            </a:r>
            <a:r>
              <a:rPr lang="en-US" dirty="0"/>
              <a:t>.. hallelujah </a:t>
            </a:r>
            <a:r>
              <a:rPr lang="en-US" sz="2000" dirty="0">
                <a:latin typeface="Verdana" pitchFamily="34" charset="0"/>
              </a:rPr>
              <a:t>				</a:t>
            </a:r>
            <a:r>
              <a:rPr lang="en-US" sz="2000" b="1" dirty="0">
                <a:latin typeface="Verdana" pitchFamily="34" charset="0"/>
              </a:rPr>
              <a:t>	</a:t>
            </a: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Man shall not live by bread alone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But by every word….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that proceeds from the mouth of the Lord..	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Hallelu</a:t>
            </a:r>
            <a:r>
              <a:rPr lang="en-US" sz="2000" dirty="0">
                <a:latin typeface="Verdana" pitchFamily="34" charset="0"/>
              </a:rPr>
              <a:t> .. </a:t>
            </a:r>
            <a:r>
              <a:rPr lang="en-US" sz="2000" dirty="0" err="1">
                <a:latin typeface="Verdana" pitchFamily="34" charset="0"/>
              </a:rPr>
              <a:t>halleluja</a:t>
            </a:r>
            <a:r>
              <a:rPr lang="en-US" sz="20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Ha….</a:t>
            </a:r>
            <a:r>
              <a:rPr lang="en-US" sz="2000" dirty="0" err="1">
                <a:latin typeface="Verdana" pitchFamily="34" charset="0"/>
              </a:rPr>
              <a:t>lle</a:t>
            </a:r>
            <a:r>
              <a:rPr lang="en-US" sz="2000" dirty="0">
                <a:latin typeface="Verdana" pitchFamily="34" charset="0"/>
              </a:rPr>
              <a:t>….</a:t>
            </a:r>
            <a:r>
              <a:rPr lang="en-US" sz="2000" dirty="0" err="1">
                <a:latin typeface="Verdana" pitchFamily="34" charset="0"/>
              </a:rPr>
              <a:t>lu</a:t>
            </a:r>
            <a:r>
              <a:rPr lang="en-US" sz="2000" dirty="0">
                <a:latin typeface="Verdana" pitchFamily="34" charset="0"/>
              </a:rPr>
              <a:t>…..</a:t>
            </a:r>
            <a:r>
              <a:rPr lang="en-US" sz="2000" dirty="0" err="1">
                <a:latin typeface="Verdana" pitchFamily="34" charset="0"/>
              </a:rPr>
              <a:t>jah</a:t>
            </a:r>
            <a:r>
              <a:rPr lang="en-US" sz="2000" dirty="0">
                <a:latin typeface="Verdana" pitchFamily="34" charset="0"/>
              </a:rPr>
              <a:t>	…..3		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Hallelu</a:t>
            </a:r>
            <a:r>
              <a:rPr lang="en-US" sz="2000" dirty="0">
                <a:latin typeface="Verdana" pitchFamily="34" charset="0"/>
              </a:rPr>
              <a:t>.. hallelujah	</a:t>
            </a:r>
            <a:r>
              <a:rPr lang="en-US" dirty="0">
                <a:latin typeface="Verdana" pitchFamily="34" charset="0"/>
              </a:rPr>
              <a:t>	 </a:t>
            </a:r>
          </a:p>
        </p:txBody>
      </p:sp>
      <p:sp>
        <p:nvSpPr>
          <p:cNvPr id="3133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(147)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What’s impossible with man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Is possible with God	}…2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can do everything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nothing is too hard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What’s impossible to You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Be sure HE CAN 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Praise His name He’s the God of impossibles</a:t>
            </a:r>
          </a:p>
        </p:txBody>
      </p:sp>
      <p:sp>
        <p:nvSpPr>
          <p:cNvPr id="3153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1373188" y="685800"/>
            <a:ext cx="777081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Welcome to the family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we’re glad that You have come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share Your life with 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as we grow in love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may we always be to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as God would have us be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 family always there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be strong and to lean on..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May we learn to love each 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more with each new day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May words of love be on our lips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everything we say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May the spirit melt our hearts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teach us how to to pray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 we might be..a true family </a:t>
            </a:r>
          </a:p>
        </p:txBody>
      </p:sp>
      <p:sp>
        <p:nvSpPr>
          <p:cNvPr id="3174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4648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Verdana" panose="020B0604030504040204" pitchFamily="34" charset="0"/>
              </a:rPr>
              <a:t>(149)</a:t>
            </a:r>
            <a:r>
              <a:rPr lang="en-US" altLang="en-US" sz="1800" dirty="0">
                <a:latin typeface="Verdana" panose="020B0604030504040204" pitchFamily="34" charset="0"/>
              </a:rPr>
              <a:t>				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  }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	              }2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Then Your face will surely show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						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  }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Stamp Your feet	              }2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Then Your face will surely show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and You know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Stamp Your feet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sp>
        <p:nvSpPr>
          <p:cNvPr id="3194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4648200" y="3195638"/>
            <a:ext cx="77724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  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Shout AMEN		              }2	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Then Your face will surely show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 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Shout AMEN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  }	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Do all three		              }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Then Your face will surely show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You’re happy and You know it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Do all three 		 		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(150)                                                         F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My God is so great , so strong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and so mighty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there’s nothing my God </a:t>
            </a:r>
            <a:r>
              <a:rPr lang="en-US" altLang="en-US" sz="2400" dirty="0" smtClean="0">
                <a:latin typeface="Verdana" panose="020B0604030504040204" pitchFamily="34" charset="0"/>
              </a:rPr>
              <a:t>cannot </a:t>
            </a:r>
            <a:r>
              <a:rPr lang="en-US" altLang="en-US" sz="2400" dirty="0">
                <a:latin typeface="Verdana" panose="020B0604030504040204" pitchFamily="34" charset="0"/>
              </a:rPr>
              <a:t>do  }2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mountains are His, the valleys are His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stars are His handiwork too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My God is so great, so strong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and so mighty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There’s nothing my God </a:t>
            </a:r>
            <a:r>
              <a:rPr lang="en-US" altLang="en-US" sz="2400" dirty="0" smtClean="0">
                <a:latin typeface="Verdana" panose="020B0604030504040204" pitchFamily="34" charset="0"/>
              </a:rPr>
              <a:t>cannot </a:t>
            </a:r>
            <a:r>
              <a:rPr lang="en-US" altLang="en-US" sz="2400" dirty="0">
                <a:latin typeface="Verdana" panose="020B0604030504040204" pitchFamily="34" charset="0"/>
              </a:rPr>
              <a:t>do	</a:t>
            </a:r>
          </a:p>
        </p:txBody>
      </p:sp>
      <p:sp>
        <p:nvSpPr>
          <p:cNvPr id="3215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777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(151)                            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 smile		-</a:t>
            </a:r>
            <a:r>
              <a:rPr lang="en-US" dirty="0">
                <a:latin typeface="Verdana" pitchFamily="34" charset="0"/>
              </a:rPr>
              <a:t>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Wherever You may go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God’s goodness You may show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 smile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 s-m-</a:t>
            </a:r>
            <a:r>
              <a:rPr lang="en-US" sz="2400" dirty="0" err="1">
                <a:latin typeface="Verdana" pitchFamily="34" charset="0"/>
              </a:rPr>
              <a:t>i</a:t>
            </a:r>
            <a:r>
              <a:rPr lang="en-US" sz="2400" dirty="0">
                <a:latin typeface="Verdana" pitchFamily="34" charset="0"/>
              </a:rPr>
              <a:t>-l-e	</a:t>
            </a:r>
            <a:r>
              <a:rPr lang="en-US" dirty="0">
                <a:latin typeface="Verdana" pitchFamily="34" charset="0"/>
              </a:rPr>
              <a:t>-2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wherever You may go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God’s goodness You may show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 s-m-</a:t>
            </a:r>
            <a:r>
              <a:rPr lang="en-US" sz="2400" dirty="0" err="1">
                <a:latin typeface="Verdana" pitchFamily="34" charset="0"/>
              </a:rPr>
              <a:t>i</a:t>
            </a:r>
            <a:r>
              <a:rPr lang="en-US" sz="2400" dirty="0">
                <a:latin typeface="Verdana" pitchFamily="34" charset="0"/>
              </a:rPr>
              <a:t>-l-e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 			</a:t>
            </a:r>
            <a:r>
              <a:rPr lang="en-US" dirty="0">
                <a:latin typeface="Verdana" pitchFamily="34" charset="0"/>
              </a:rPr>
              <a:t>-2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wherever You may go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God’s goodness You may show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Have You got the sunshine</a:t>
            </a:r>
          </a:p>
        </p:txBody>
      </p:sp>
      <p:sp>
        <p:nvSpPr>
          <p:cNvPr id="3235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3589" name="AutoShape 5"/>
          <p:cNvSpPr>
            <a:spLocks noChangeArrowheads="1"/>
          </p:cNvSpPr>
          <p:nvPr/>
        </p:nvSpPr>
        <p:spPr bwMode="auto">
          <a:xfrm>
            <a:off x="5715000" y="4876800"/>
            <a:ext cx="838200" cy="7620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(152)                                           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Obedience is the very best 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show that You believe</a:t>
            </a:r>
            <a:r>
              <a:rPr lang="en-US" altLang="en-US" sz="2400" b="1">
                <a:latin typeface="Verdana" panose="020B0604030504040204" pitchFamily="34" charset="0"/>
              </a:rPr>
              <a:t>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doing exactly what the Lord commands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doing it happily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action is the key,do it immediately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Joy You’ll receive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obedience is the very best 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show that You’ll believe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O-B-E-D-I-E-N-C-E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obedience is the very best 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show that You believe</a:t>
            </a:r>
          </a:p>
        </p:txBody>
      </p:sp>
      <p:sp>
        <p:nvSpPr>
          <p:cNvPr id="3256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373188" y="1600200"/>
            <a:ext cx="7770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(153)</a:t>
            </a:r>
            <a:r>
              <a:rPr lang="en-US" sz="2400" b="1" dirty="0">
                <a:latin typeface="Verdana" pitchFamily="34" charset="0"/>
              </a:rPr>
              <a:t>	                                                         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Know ye not.. know ye not	 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You’re the temple		.....} 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are the temple of the Holy Ghost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Full of praise, full of power,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full of glory ...} 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are the temple of the Holy Ghost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Yes I know, yes I know, 	     }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the temple		…..} 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temple of the Holy Ghost </a:t>
            </a:r>
          </a:p>
        </p:txBody>
      </p:sp>
      <p:sp>
        <p:nvSpPr>
          <p:cNvPr id="3276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(10)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loves me this I know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the Bible tells me so..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B..I..B..L..E..		(3)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the Bible tells me so..</a:t>
            </a:r>
          </a:p>
        </p:txBody>
      </p:sp>
      <p:sp>
        <p:nvSpPr>
          <p:cNvPr id="348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(154)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bless the Lord..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ye servants of the Lord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Who stand by night.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the House of the Lord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Lift up Your hands..in the Holy Place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bless the Lord,and bless the Lord	 </a:t>
            </a:r>
          </a:p>
        </p:txBody>
      </p:sp>
      <p:sp>
        <p:nvSpPr>
          <p:cNvPr id="3297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(155)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Joy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, with joy my heart is ringing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Joy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 – His love to me is known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My sins are all forgiven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am on my way to Heaven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My heart is bubbling over with this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Joy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joy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317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8382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(156)                                                                             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wise man built his house upon the rock 		…..3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the rains came tumbling down.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rains came down and the floods came up	          </a:t>
            </a:r>
            <a:r>
              <a:rPr lang="en-US" altLang="en-US" sz="1800">
                <a:latin typeface="Verdana" panose="020B0604030504040204" pitchFamily="34" charset="0"/>
              </a:rPr>
              <a:t>…..3 </a:t>
            </a: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the house upon the rock stood firm.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foolish man built his house upon the sand  		…..3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the rains came tumbling down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rains came down and the floods came up                 </a:t>
            </a:r>
            <a:r>
              <a:rPr lang="en-US" altLang="en-US" sz="1800">
                <a:latin typeface="Verdana" panose="020B0604030504040204" pitchFamily="34" charset="0"/>
              </a:rPr>
              <a:t>…..3</a:t>
            </a: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the house upon the sand went smashed.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So build Your life on the Lord Jesus Christ 			 ....3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the blessings will come down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The blessings come down and the praise go up  		 ....3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and Your heart will be filled with joy.	</a:t>
            </a:r>
          </a:p>
        </p:txBody>
      </p:sp>
      <p:sp>
        <p:nvSpPr>
          <p:cNvPr id="3338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(157)            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                           </a:t>
            </a:r>
          </a:p>
          <a:p>
            <a:pPr eaLnBrk="1" hangingPunct="1">
              <a:defRPr/>
            </a:pPr>
            <a:r>
              <a:rPr lang="en-US" sz="2400" dirty="0" err="1">
                <a:latin typeface="Verdana" pitchFamily="34" charset="0"/>
              </a:rPr>
              <a:t>Zacheus</a:t>
            </a:r>
            <a:r>
              <a:rPr lang="en-US" sz="2400" dirty="0">
                <a:latin typeface="Verdana" pitchFamily="34" charset="0"/>
              </a:rPr>
              <a:t> was a very little man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very little man was he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climbed upon a </a:t>
            </a:r>
            <a:r>
              <a:rPr lang="en-US" sz="2400" dirty="0" err="1">
                <a:latin typeface="Verdana" pitchFamily="34" charset="0"/>
              </a:rPr>
              <a:t>sychamore</a:t>
            </a:r>
            <a:r>
              <a:rPr lang="en-US" sz="2400" dirty="0">
                <a:latin typeface="Verdana" pitchFamily="34" charset="0"/>
              </a:rPr>
              <a:t> tree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the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 he wanted to see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when the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 passed that 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looked upon the tree and said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“</a:t>
            </a:r>
            <a:r>
              <a:rPr lang="en-US" sz="2400" dirty="0" err="1">
                <a:latin typeface="Verdana" pitchFamily="34" charset="0"/>
              </a:rPr>
              <a:t>Zacheus</a:t>
            </a:r>
            <a:r>
              <a:rPr lang="en-US" sz="2400" dirty="0">
                <a:latin typeface="Verdana" pitchFamily="34" charset="0"/>
              </a:rPr>
              <a:t> –You come down;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I am coming to Your house today”</a:t>
            </a:r>
          </a:p>
        </p:txBody>
      </p:sp>
      <p:sp>
        <p:nvSpPr>
          <p:cNvPr id="3358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(158)	</a:t>
            </a:r>
            <a:r>
              <a:rPr lang="en-US" sz="2400" dirty="0">
                <a:latin typeface="Verdana" pitchFamily="34" charset="0"/>
              </a:rPr>
              <a:t>		                                     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may never march in the infantry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Ride on the cavalry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Shoot the artillery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may never zoom on the enemy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But I am in the Lord’s army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in the Lord’s army……2</a:t>
            </a:r>
            <a:r>
              <a:rPr lang="en-US" dirty="0"/>
              <a:t> 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Wide Latin" pitchFamily="18" charset="0"/>
              </a:rPr>
              <a:t>YES SIR !</a:t>
            </a:r>
            <a:r>
              <a:rPr lang="en-US" sz="2400" dirty="0">
                <a:latin typeface="Verdana" pitchFamily="34" charset="0"/>
              </a:rPr>
              <a:t>	 </a:t>
            </a:r>
          </a:p>
        </p:txBody>
      </p:sp>
      <p:sp>
        <p:nvSpPr>
          <p:cNvPr id="3379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7772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(159)</a:t>
            </a:r>
            <a:r>
              <a:rPr lang="en-US" sz="2400" dirty="0">
                <a:latin typeface="Verdana" pitchFamily="34" charset="0"/>
              </a:rPr>
              <a:t>	                              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F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praise the Lord…3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Walking in the light of the Lord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Walk </a:t>
            </a:r>
            <a:r>
              <a:rPr lang="en-US" sz="2400" i="1" dirty="0" err="1">
                <a:latin typeface="Verdana" pitchFamily="34" charset="0"/>
              </a:rPr>
              <a:t>walk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i="1" dirty="0" err="1">
                <a:latin typeface="Verdana" pitchFamily="34" charset="0"/>
              </a:rPr>
              <a:t>walk</a:t>
            </a:r>
            <a:r>
              <a:rPr lang="en-US" sz="2400" i="1" dirty="0">
                <a:latin typeface="Verdana" pitchFamily="34" charset="0"/>
              </a:rPr>
              <a:t> </a:t>
            </a:r>
            <a:r>
              <a:rPr lang="en-US" sz="2400" i="1" dirty="0" err="1">
                <a:latin typeface="Verdana" pitchFamily="34" charset="0"/>
              </a:rPr>
              <a:t>walk</a:t>
            </a:r>
            <a:r>
              <a:rPr lang="en-US" sz="2400" i="1" dirty="0">
                <a:latin typeface="Verdana" pitchFamily="34" charset="0"/>
              </a:rPr>
              <a:t> in the light  …..3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Walking in the light of the Lord 	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love the Lord  …..3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serve the Lord..3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praise the Lord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love the Lord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It’s a great thing to serve the Lord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Walking in the light of the Lord </a:t>
            </a:r>
          </a:p>
        </p:txBody>
      </p:sp>
      <p:sp>
        <p:nvSpPr>
          <p:cNvPr id="3399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(160)	</a:t>
            </a:r>
            <a:r>
              <a:rPr lang="en-US" sz="2400" dirty="0">
                <a:latin typeface="Verdana" pitchFamily="34" charset="0"/>
              </a:rPr>
              <a:t>	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  <a:r>
              <a:rPr lang="en-US" sz="2400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sun comes out with	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great big smile	…..3	           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showing God’s great love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rain comes out with a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pitter </a:t>
            </a:r>
            <a:r>
              <a:rPr lang="en-US" sz="2400" dirty="0" err="1">
                <a:latin typeface="Verdana" pitchFamily="34" charset="0"/>
              </a:rPr>
              <a:t>pitter</a:t>
            </a:r>
            <a:r>
              <a:rPr lang="en-US" sz="2400" dirty="0">
                <a:latin typeface="Verdana" pitchFamily="34" charset="0"/>
              </a:rPr>
              <a:t> patter	…..3	    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showing God’s great love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stars come out with a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twinkle, twinkle, twinkle…3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showing God’s great love			</a:t>
            </a:r>
          </a:p>
        </p:txBody>
      </p:sp>
      <p:sp>
        <p:nvSpPr>
          <p:cNvPr id="3420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2021" name="AutoShape 5"/>
          <p:cNvSpPr>
            <a:spLocks noChangeArrowheads="1"/>
          </p:cNvSpPr>
          <p:nvPr/>
        </p:nvSpPr>
        <p:spPr bwMode="auto">
          <a:xfrm>
            <a:off x="7537450" y="1743075"/>
            <a:ext cx="687388" cy="685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2022" name="AutoShape 6"/>
          <p:cNvSpPr>
            <a:spLocks noChangeArrowheads="1"/>
          </p:cNvSpPr>
          <p:nvPr/>
        </p:nvSpPr>
        <p:spPr bwMode="auto">
          <a:xfrm>
            <a:off x="7766050" y="1971675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9991" name="AutoShape 7"/>
          <p:cNvSpPr>
            <a:spLocks noChangeArrowheads="1"/>
          </p:cNvSpPr>
          <p:nvPr/>
        </p:nvSpPr>
        <p:spPr bwMode="auto">
          <a:xfrm>
            <a:off x="7543800" y="3048000"/>
            <a:ext cx="952500" cy="609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342024" name="AutoShape 8"/>
          <p:cNvSpPr>
            <a:spLocks noChangeArrowheads="1"/>
          </p:cNvSpPr>
          <p:nvPr/>
        </p:nvSpPr>
        <p:spPr bwMode="auto">
          <a:xfrm>
            <a:off x="7010400" y="4419600"/>
            <a:ext cx="762000" cy="274638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2025" name="AutoShape 9"/>
          <p:cNvSpPr>
            <a:spLocks noChangeArrowheads="1"/>
          </p:cNvSpPr>
          <p:nvPr/>
        </p:nvSpPr>
        <p:spPr bwMode="auto">
          <a:xfrm>
            <a:off x="8229600" y="4419600"/>
            <a:ext cx="762000" cy="34607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2026" name="AutoShape 10"/>
          <p:cNvSpPr>
            <a:spLocks noChangeArrowheads="1"/>
          </p:cNvSpPr>
          <p:nvPr/>
        </p:nvSpPr>
        <p:spPr bwMode="auto">
          <a:xfrm>
            <a:off x="7797800" y="4344988"/>
            <a:ext cx="509588" cy="674687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304800" y="0"/>
            <a:ext cx="48006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Verdana" panose="020B0604030504040204" pitchFamily="34" charset="0"/>
              </a:rPr>
              <a:t>(161)</a:t>
            </a:r>
            <a:r>
              <a:rPr lang="en-US" altLang="en-US" sz="1800" b="1" dirty="0">
                <a:solidFill>
                  <a:srgbClr val="FFFF00"/>
                </a:solidFill>
                <a:latin typeface="Verdana" panose="020B0604030504040204" pitchFamily="34" charset="0"/>
              </a:rPr>
              <a:t>	</a:t>
            </a:r>
            <a:r>
              <a:rPr lang="en-US" altLang="en-US" sz="1800" b="1" dirty="0">
                <a:latin typeface="Verdana" panose="020B0604030504040204" pitchFamily="34" charset="0"/>
              </a:rPr>
              <a:t>	                                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clap </a:t>
            </a:r>
            <a:r>
              <a:rPr lang="en-US" altLang="en-US" sz="1800" dirty="0" err="1">
                <a:latin typeface="Verdana" panose="020B0604030504040204" pitchFamily="34" charset="0"/>
              </a:rPr>
              <a:t>clap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clap</a:t>
            </a:r>
            <a:r>
              <a:rPr lang="en-US" altLang="en-US" sz="1800" dirty="0">
                <a:latin typeface="Verdana" panose="020B0604030504040204" pitchFamily="34" charset="0"/>
              </a:rPr>
              <a:t>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snap </a:t>
            </a:r>
            <a:r>
              <a:rPr lang="en-US" altLang="en-US" sz="1800" dirty="0" err="1">
                <a:latin typeface="Verdana" panose="020B0604030504040204" pitchFamily="34" charset="0"/>
              </a:rPr>
              <a:t>snap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snap</a:t>
            </a:r>
            <a:r>
              <a:rPr lang="en-US" altLang="en-US" sz="18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clap 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snap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praise the Lo….r….d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when the gates are open wide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shall sit by Jesus’s side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clap 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snap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praise the Lord</a:t>
            </a:r>
            <a:r>
              <a:rPr lang="en-US" altLang="en-US" sz="1800" b="1" dirty="0">
                <a:latin typeface="Verdana" panose="020B0604030504040204" pitchFamily="34" charset="0"/>
              </a:rPr>
              <a:t>	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sing </a:t>
            </a:r>
            <a:r>
              <a:rPr lang="en-US" altLang="en-US" sz="1800" dirty="0" err="1">
                <a:latin typeface="Verdana" panose="020B0604030504040204" pitchFamily="34" charset="0"/>
              </a:rPr>
              <a:t>sing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sing</a:t>
            </a:r>
            <a:r>
              <a:rPr lang="en-US" altLang="en-US" sz="1800" dirty="0">
                <a:latin typeface="Verdana" panose="020B060403050404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shout </a:t>
            </a:r>
            <a:r>
              <a:rPr lang="en-US" altLang="en-US" sz="1800" dirty="0" err="1">
                <a:latin typeface="Verdana" panose="020B0604030504040204" pitchFamily="34" charset="0"/>
              </a:rPr>
              <a:t>shout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shout</a:t>
            </a:r>
            <a:r>
              <a:rPr lang="en-US" altLang="en-US" sz="18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sing 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shout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praise the Lo…r….d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when the gates are open wide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shall sit by Jesus’s side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clap 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snap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sing I am </a:t>
            </a:r>
            <a:r>
              <a:rPr lang="en-US" altLang="en-US" sz="1800" dirty="0" err="1">
                <a:latin typeface="Verdana" panose="020B0604030504040204" pitchFamily="34" charset="0"/>
              </a:rPr>
              <a:t>gonna</a:t>
            </a:r>
            <a:r>
              <a:rPr lang="en-US" altLang="en-US" sz="1800" dirty="0">
                <a:latin typeface="Verdana" panose="020B0604030504040204" pitchFamily="34" charset="0"/>
              </a:rPr>
              <a:t> shout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praise the Lord 	</a:t>
            </a:r>
          </a:p>
        </p:txBody>
      </p:sp>
      <p:sp>
        <p:nvSpPr>
          <p:cNvPr id="3440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800600" y="36513"/>
            <a:ext cx="5105400" cy="71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zoom </a:t>
            </a:r>
            <a:r>
              <a:rPr lang="en-US" dirty="0" err="1">
                <a:latin typeface="Verdana" pitchFamily="34" charset="0"/>
              </a:rPr>
              <a:t>zoom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zoom</a:t>
            </a:r>
            <a:r>
              <a:rPr lang="en-US" dirty="0">
                <a:latin typeface="Verdana" pitchFamily="34" charset="0"/>
              </a:rPr>
              <a:t>	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Into the room </a:t>
            </a:r>
            <a:r>
              <a:rPr lang="en-US" dirty="0" err="1">
                <a:latin typeface="Verdana" pitchFamily="34" charset="0"/>
              </a:rPr>
              <a:t>room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room</a:t>
            </a:r>
            <a:r>
              <a:rPr lang="en-US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zoom into the room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praise the lord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when the gates are open wide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shall sit by </a:t>
            </a:r>
            <a:r>
              <a:rPr lang="en-US" dirty="0" err="1">
                <a:latin typeface="Verdana" pitchFamily="34" charset="0"/>
              </a:rPr>
              <a:t>Jesus’s</a:t>
            </a:r>
            <a:r>
              <a:rPr lang="en-US" dirty="0">
                <a:latin typeface="Verdana" pitchFamily="34" charset="0"/>
              </a:rPr>
              <a:t> side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clap 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snap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sing 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shout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zoom into the room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praise the Lord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fly </a:t>
            </a:r>
            <a:r>
              <a:rPr lang="en-US" dirty="0" err="1">
                <a:latin typeface="Verdana" pitchFamily="34" charset="0"/>
              </a:rPr>
              <a:t>fly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fly</a:t>
            </a:r>
            <a:r>
              <a:rPr lang="en-US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into the sky </a:t>
            </a:r>
            <a:r>
              <a:rPr lang="en-US" dirty="0" err="1">
                <a:latin typeface="Verdana" pitchFamily="34" charset="0"/>
              </a:rPr>
              <a:t>sky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</a:rPr>
              <a:t>sky</a:t>
            </a:r>
            <a:r>
              <a:rPr lang="en-US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fly into the sky 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praise the Lord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when the gates are opened wide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shall sit by </a:t>
            </a:r>
            <a:r>
              <a:rPr lang="en-US" dirty="0" err="1">
                <a:latin typeface="Verdana" pitchFamily="34" charset="0"/>
              </a:rPr>
              <a:t>Jesus’s</a:t>
            </a:r>
            <a:r>
              <a:rPr lang="en-US" dirty="0">
                <a:latin typeface="Verdana" pitchFamily="34" charset="0"/>
              </a:rPr>
              <a:t> side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clap I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snap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sing 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shout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zoom into the room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am </a:t>
            </a:r>
            <a:r>
              <a:rPr lang="en-US" dirty="0" err="1">
                <a:latin typeface="Verdana" pitchFamily="34" charset="0"/>
              </a:rPr>
              <a:t>gonna</a:t>
            </a:r>
            <a:r>
              <a:rPr lang="en-US" dirty="0">
                <a:latin typeface="Verdana" pitchFamily="34" charset="0"/>
              </a:rPr>
              <a:t> fly into the sky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praise the Lord				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685800" y="0"/>
            <a:ext cx="49530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(162)</a:t>
            </a:r>
            <a:r>
              <a:rPr lang="en-US" altLang="en-US" sz="1800" b="1">
                <a:latin typeface="Verdana" panose="020B0604030504040204" pitchFamily="34" charset="0"/>
              </a:rPr>
              <a:t>			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From the top of my head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Right down to my toes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me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He gave me these eyes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He gave me this nose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me.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From the top of my head </a:t>
            </a:r>
            <a:r>
              <a:rPr lang="en-US" altLang="en-US" sz="1800" b="1">
                <a:latin typeface="Verdana" panose="020B0604030504040204" pitchFamily="34" charset="0"/>
              </a:rPr>
              <a:t>	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Right down to my toes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me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He gave me these ears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He gave me this mouth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me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So wherever I go…whatever I do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So why should I worry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When He loves me so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me	 ……2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			</a:t>
            </a:r>
          </a:p>
        </p:txBody>
      </p:sp>
      <p:sp>
        <p:nvSpPr>
          <p:cNvPr id="3461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47244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From the top of my head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Right down to my toes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me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He gave me these legs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He gave me these hands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me.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So wherever I go… whatever I do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me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So why should I worry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When He loves me so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me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God cares about You AND ME 	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4816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937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Verdana" panose="020B0604030504040204" pitchFamily="34" charset="0"/>
              </a:rPr>
              <a:t>(163)</a:t>
            </a:r>
            <a:r>
              <a:rPr lang="en-US" altLang="en-US" sz="2400" b="1">
                <a:solidFill>
                  <a:srgbClr val="FFFF00"/>
                </a:solidFill>
                <a:latin typeface="Verdana" panose="020B0604030504040204" pitchFamily="34" charset="0"/>
              </a:rPr>
              <a:t>	</a:t>
            </a:r>
            <a:r>
              <a:rPr lang="en-US" altLang="en-US" sz="2400" b="1">
                <a:latin typeface="Verdana" panose="020B0604030504040204" pitchFamily="34" charset="0"/>
              </a:rPr>
              <a:t>                                                         </a:t>
            </a:r>
            <a:r>
              <a:rPr lang="en-US" altLang="en-US" sz="2400" b="1" i="1">
                <a:latin typeface="Verdana" panose="020B0604030504040204" pitchFamily="34" charset="0"/>
              </a:rPr>
              <a:t>E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Head and shoulders, knees and toes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Knees and toes, knees and toes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Heads and shoulders, knees and toes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for Jesus			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(11)	(Thy loving kindness)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live for Jesus day after day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live for Jesus let come what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Holy Spirit I will obey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‘ll live for Jesus day after day</a:t>
            </a:r>
          </a:p>
        </p:txBody>
      </p:sp>
      <p:sp>
        <p:nvSpPr>
          <p:cNvPr id="368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57200" y="0"/>
            <a:ext cx="5715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</a:t>
            </a:r>
            <a:r>
              <a:rPr lang="en-US" dirty="0">
                <a:solidFill>
                  <a:srgbClr val="FFFF00"/>
                </a:solidFill>
                <a:latin typeface="Verdana" pitchFamily="34" charset="0"/>
              </a:rPr>
              <a:t>164)                                                       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If I were a butterfly   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thank You Lord for giving me wings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If I were a robin in the tree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thank You Lord that I could sing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If I were a  fish in the sea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wriggle my tail and giggle with glee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but I just thank You Father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for making me </a:t>
            </a:r>
            <a:r>
              <a:rPr lang="en-US" dirty="0" err="1">
                <a:latin typeface="Verdana" pitchFamily="34" charset="0"/>
              </a:rPr>
              <a:t>ME</a:t>
            </a:r>
            <a:r>
              <a:rPr lang="en-US" dirty="0">
                <a:latin typeface="Verdana" pitchFamily="34" charset="0"/>
              </a:rPr>
              <a:t> !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	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for You gave me a heart and 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You gave me a smile </a:t>
            </a:r>
            <a:r>
              <a:rPr lang="en-US" dirty="0">
                <a:latin typeface="Verdana" pitchFamily="34" charset="0"/>
              </a:rPr>
              <a:t>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You gave me Jesus and 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You made me Your child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so I just thank You Father for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making me </a:t>
            </a:r>
            <a:r>
              <a:rPr lang="en-US" i="1" dirty="0" err="1">
                <a:latin typeface="Verdana" pitchFamily="34" charset="0"/>
              </a:rPr>
              <a:t>ME</a:t>
            </a:r>
            <a:r>
              <a:rPr lang="en-US" i="1" dirty="0">
                <a:latin typeface="Verdana" pitchFamily="34" charset="0"/>
              </a:rPr>
              <a:t>!</a:t>
            </a:r>
            <a:r>
              <a:rPr lang="en-US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If I were an elephant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thank You Lord by raising my trunk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if  I were a wriggling worm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thank You Lord that I could squirm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If I were a fuzzy </a:t>
            </a:r>
            <a:r>
              <a:rPr lang="en-US" dirty="0" err="1">
                <a:latin typeface="Verdana" pitchFamily="34" charset="0"/>
              </a:rPr>
              <a:t>wuzzy</a:t>
            </a:r>
            <a:r>
              <a:rPr lang="en-US" dirty="0">
                <a:latin typeface="Verdana" pitchFamily="34" charset="0"/>
              </a:rPr>
              <a:t> bear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I’d thank You Lord for my fuzzy </a:t>
            </a:r>
            <a:r>
              <a:rPr lang="en-US" dirty="0" err="1">
                <a:latin typeface="Verdana" pitchFamily="34" charset="0"/>
              </a:rPr>
              <a:t>wuzzy</a:t>
            </a:r>
            <a:r>
              <a:rPr lang="en-US" dirty="0">
                <a:latin typeface="Verdana" pitchFamily="34" charset="0"/>
              </a:rPr>
              <a:t> hair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but I just thank You Father for making me </a:t>
            </a:r>
            <a:r>
              <a:rPr lang="en-US" dirty="0" err="1">
                <a:latin typeface="Verdana" pitchFamily="34" charset="0"/>
              </a:rPr>
              <a:t>ME</a:t>
            </a:r>
            <a:r>
              <a:rPr lang="en-US" dirty="0">
                <a:latin typeface="Verdana" pitchFamily="34" charset="0"/>
              </a:rPr>
              <a:t>!	</a:t>
            </a:r>
          </a:p>
        </p:txBody>
      </p:sp>
      <p:sp>
        <p:nvSpPr>
          <p:cNvPr id="3502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5335588" y="2895600"/>
            <a:ext cx="47228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I were  a crocodile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I’d thank You Lord for my big smile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if I were an Octopus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I’d thank You Lord for my good looks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If I were a kangaroo,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You know I’d hop right upto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but I just thank You Father for making me 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5225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1676400" y="0"/>
            <a:ext cx="93726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(165)   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on Your way to Heaven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		   2	   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Your sins have been forgiven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Point to Heaven in the sky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Then shake hands with one nearby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the Lord can satisfy    	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		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glad that You’re a Christian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    	   	   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not ashamed of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Raise Your hands  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You’ve taken a stand for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Take a stand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Now sit down and rest awhile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Turn to someone with a smile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happy all the while   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Your hands		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If You’re on Your way to Heaven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clap  Your hands   		 	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5430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838200" y="0"/>
            <a:ext cx="9525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(166)         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hands...3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sun and the moon in His hands..3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	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wind and the rain in His hands….3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			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my Mama and my Papa in His hands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	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tiny little baby in His hands   ..3</a:t>
            </a:r>
            <a:r>
              <a:rPr lang="en-US" b="1" dirty="0">
                <a:latin typeface="Verdana" pitchFamily="34" charset="0"/>
              </a:rPr>
              <a:t>	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 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You and me sister, in His hands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You and me brother, in His hands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all of us here, in His hands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everybody, in His hands…3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He’s got the whole world in His hands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5635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1219200" y="1066800"/>
            <a:ext cx="9372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(167) </a:t>
            </a:r>
            <a:r>
              <a:rPr lang="en-US" altLang="en-US" sz="1800" b="1" dirty="0">
                <a:latin typeface="Verdana" panose="020B0604030504040204" pitchFamily="34" charset="0"/>
              </a:rPr>
              <a:t>Psalm 23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 Lord is my shepherd I shall not want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makes me lie down in green pastures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leads me beside the still waters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He </a:t>
            </a:r>
            <a:r>
              <a:rPr lang="en-US" altLang="en-US" sz="1800" dirty="0" err="1">
                <a:latin typeface="Verdana" panose="020B0604030504040204" pitchFamily="34" charset="0"/>
              </a:rPr>
              <a:t>restoreth</a:t>
            </a:r>
            <a:r>
              <a:rPr lang="en-US" altLang="en-US" sz="1800" dirty="0">
                <a:latin typeface="Verdana" panose="020B0604030504040204" pitchFamily="34" charset="0"/>
              </a:rPr>
              <a:t> my </a:t>
            </a:r>
            <a:r>
              <a:rPr lang="en-US" altLang="en-US" sz="1800" dirty="0" err="1">
                <a:latin typeface="Verdana" panose="020B0604030504040204" pitchFamily="34" charset="0"/>
              </a:rPr>
              <a:t>soul,and</a:t>
            </a:r>
            <a:r>
              <a:rPr lang="en-US" altLang="en-US" sz="1800" dirty="0">
                <a:latin typeface="Verdana" panose="020B0604030504040204" pitchFamily="34" charset="0"/>
              </a:rPr>
              <a:t> guides my path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In righteousness for his name’s sake 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Surely goodness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loving kindness shall</a:t>
            </a:r>
            <a:r>
              <a:rPr lang="en-US" altLang="en-US" sz="1800" b="1" dirty="0">
                <a:latin typeface="Verdana" panose="020B0604030504040204" pitchFamily="34" charset="0"/>
              </a:rPr>
              <a:t>	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Follow me all the days of my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And I will dwell in the house of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Forever and ever and ever</a:t>
            </a:r>
            <a:r>
              <a:rPr lang="en-US" altLang="en-US" sz="18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Verdana" panose="020B0604030504040204" pitchFamily="34" charset="0"/>
              </a:rPr>
              <a:t>Tho</a:t>
            </a:r>
            <a:r>
              <a:rPr lang="en-US" altLang="en-US" sz="1800" dirty="0">
                <a:latin typeface="Verdana" panose="020B0604030504040204" pitchFamily="34" charset="0"/>
              </a:rPr>
              <a:t>’ I walk thru the valley of the shadow of death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will not fear Thou art with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Thy rod and Thy staff they comfort me</a:t>
            </a:r>
            <a:r>
              <a:rPr lang="en-US" altLang="en-US" sz="1800" b="1" dirty="0">
                <a:latin typeface="Verdana" panose="020B0604030504040204" pitchFamily="34" charset="0"/>
              </a:rPr>
              <a:t>	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Thou </a:t>
            </a:r>
            <a:r>
              <a:rPr lang="en-US" altLang="en-US" sz="1800" dirty="0" err="1">
                <a:latin typeface="Verdana" panose="020B0604030504040204" pitchFamily="34" charset="0"/>
              </a:rPr>
              <a:t>preparest</a:t>
            </a:r>
            <a:r>
              <a:rPr lang="en-US" altLang="en-US" sz="1800" dirty="0">
                <a:latin typeface="Verdana" panose="020B0604030504040204" pitchFamily="34" charset="0"/>
              </a:rPr>
              <a:t> a table,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Before me in the presence of mine enemies</a:t>
            </a:r>
            <a:r>
              <a:rPr lang="en-US" altLang="en-US" sz="1800" b="1" dirty="0">
                <a:latin typeface="Verdana" panose="020B0604030504040204" pitchFamily="34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5840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1219200" y="1066800"/>
            <a:ext cx="9372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(168)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heart is glad when I am walking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the Lord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Glory to His name..I am walking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the Lord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heart is glad when I am walking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everyday..I am walking with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Hallelujah I am walking with the Lord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glory to His name I am walking with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Hallelujah.I am walking with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Everyday I am walking with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		</a:t>
            </a:r>
          </a:p>
        </p:txBody>
      </p:sp>
    </p:spTree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045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9372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(169)			   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Deep and Wide, deep and wide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there’s a fountain flowing	          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deep and wide</a:t>
            </a:r>
          </a:p>
        </p:txBody>
      </p: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249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838200" y="-100013"/>
            <a:ext cx="93726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(170)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Be Thou my vision O Lord of my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Naught be all else to me save that Thou 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my best though in the day and the night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Waking or sleeping thy presence my light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Be Thou my wisdom, be Thou my true word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ever with thee and Thou in me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my great Father and I Thy true son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in me dwelling and I with Thee 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Be Thou my breastplate, my sword for the fight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Be Thou my armour and be Thou my might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my soul’s shelter and Thou my high tower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Raise me Thou heavenwards, O power of my power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Riches I need not, nor man’s empty praise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my inheritance now and always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Thou and Thou only the first in my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High King of Heaven, my treasure Thou 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High King of heaven the battle is done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Grant heaven’s joy to me bright heaven’s sun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Christ of my own heart whatever befail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Still be my vision Thou ruler of 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454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49530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(171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)                                                F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Amazing grace how sweet the sound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saved a wretch like me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once was lost but now l am found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Was blind but now I see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pitchFamily="34" charset="0"/>
              </a:rPr>
              <a:t>t’was</a:t>
            </a:r>
            <a:r>
              <a:rPr lang="en-US" dirty="0">
                <a:latin typeface="Verdana" pitchFamily="34" charset="0"/>
              </a:rPr>
              <a:t> grace that taught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my heart to fear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grace my fears relieved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how precious did that grace appear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the hour I first believed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through many dangers, toils and snares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 have already come</a:t>
            </a:r>
          </a:p>
          <a:p>
            <a:pPr eaLnBrk="1" hangingPunct="1">
              <a:defRPr/>
            </a:pPr>
            <a:r>
              <a:rPr lang="en-US" dirty="0" err="1">
                <a:latin typeface="Verdana" pitchFamily="34" charset="0"/>
              </a:rPr>
              <a:t>t’is</a:t>
            </a:r>
            <a:r>
              <a:rPr lang="en-US" dirty="0">
                <a:latin typeface="Verdana" pitchFamily="34" charset="0"/>
              </a:rPr>
              <a:t> grace that brought me safe thus far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grace will lead me home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364549" name="Text Box 6"/>
          <p:cNvSpPr txBox="1">
            <a:spLocks noChangeArrowheads="1"/>
          </p:cNvSpPr>
          <p:nvPr/>
        </p:nvSpPr>
        <p:spPr bwMode="auto">
          <a:xfrm>
            <a:off x="4953000" y="1981200"/>
            <a:ext cx="59436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 Lord has promised good to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His word my hope secures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He will my shield and portion be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as long as life endures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Yes when this heart and flesh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shall fail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mortal life shall cease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shall posses within the vail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 life of joy and 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When we have been there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  thousand years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bright shining as the sun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We’ve no less days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Sing God’s praise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Than when we first begun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659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382588" y="304800"/>
            <a:ext cx="49530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(172)                                               </a:t>
            </a:r>
            <a:r>
              <a:rPr lang="en-US" altLang="en-US" sz="2000" i="1">
                <a:latin typeface="Verdana" panose="020B0604030504040204" pitchFamily="34" charset="0"/>
              </a:rPr>
              <a:t>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Lord Jesus I love Thee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know Thou art mine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my rock and my fortress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my surety divine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my gracious redeemer,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my song shall be now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t’is Thou who art worthy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Lord Jesus t’is Thou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love Thee because Thou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hast first loved me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purchased my pardon 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Calvary’s tree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love Thee for wearing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thorns on Thy brow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t’is Thou who art worthy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Lord Jesus t’is Thou</a:t>
            </a: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4953000" y="1981200"/>
            <a:ext cx="59436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would love Thee in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 would love Thee in death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praise Thee as long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as Thou lendest me breath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sing should the death dew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lie cold on my brow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t’is Thou who art worthy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Lord Jesus t’is Thou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when the bright morn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of the glory shall come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the children ascend to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Father’s glad home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I’II shout with the likeness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 impressed on my brow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 t’is Thou who art worthy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Lord Jesus t’is Thou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6864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1143000" y="533400"/>
            <a:ext cx="9372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(173)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In this world of confusion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Discontent and delusion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Do You have what it takes to be free?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Are You free from disaster?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Do You know what You’re after?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Do You have what it takes to be free?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To be free to be free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Do You have what it takes to be free?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Are You free from disaster?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Do You know what You’re after?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Do You have what it takes to be free?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There’s a life that’s worth living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There’s a way of forgiving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All Your sins and Your sorrows will cease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just let Christ be Your Master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then You’ll know what You’re after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You’ll have what it takes to be free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(12)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name of Jesus, in the name of Jesus, we have the victory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name of Jesus, in the name of Jesus</a:t>
            </a:r>
          </a:p>
          <a:p>
            <a:pPr eaLnBrk="1" hangingPunct="1">
              <a:defRPr/>
            </a:pPr>
            <a:r>
              <a:rPr lang="en-US" sz="2400" dirty="0" err="1">
                <a:latin typeface="Verdana" pitchFamily="34" charset="0"/>
              </a:rPr>
              <a:t>satan</a:t>
            </a:r>
            <a:r>
              <a:rPr lang="en-US" sz="2400" dirty="0">
                <a:latin typeface="Verdana" pitchFamily="34" charset="0"/>
              </a:rPr>
              <a:t> will have to flee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can tell what God can do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can tell of His love for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mighty name of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have the victory.</a:t>
            </a:r>
          </a:p>
        </p:txBody>
      </p:sp>
      <p:sp>
        <p:nvSpPr>
          <p:cNvPr id="389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069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382588" y="0"/>
            <a:ext cx="9371012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(174)	                                                                                       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  <a:r>
              <a:rPr lang="en-US" dirty="0">
                <a:latin typeface="Verdana" pitchFamily="34" charset="0"/>
              </a:rPr>
              <a:t>	</a:t>
            </a:r>
            <a:r>
              <a:rPr lang="en-US" b="1" dirty="0">
                <a:latin typeface="Verdana" pitchFamily="34" charset="0"/>
              </a:rPr>
              <a:t>	 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On a hill far away, stood an old rugged cross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The emblem of suffering and shame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I love that old cross 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Where the dearest and blest		</a:t>
            </a:r>
            <a:r>
              <a:rPr lang="en-US" i="1" dirty="0">
                <a:latin typeface="Verdana" pitchFamily="34" charset="0"/>
              </a:rPr>
              <a:t> 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For a world of lost sinners was slain		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So I’ll cherish the old rugged cross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Till my trophies at last I lay down	</a:t>
            </a:r>
            <a:r>
              <a:rPr lang="en-US" dirty="0">
                <a:latin typeface="Verdana" pitchFamily="34" charset="0"/>
              </a:rPr>
              <a:t> 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	I will cling to the old rugged cross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	And exchange it someday for a crown		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Oh, the old rugged cross, so despised by the world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Has a wondrous attraction for me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For the dear Lamb of God, left His glory above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To bear it to dark </a:t>
            </a:r>
            <a:r>
              <a:rPr lang="en-US" dirty="0" err="1">
                <a:latin typeface="Verdana" pitchFamily="34" charset="0"/>
              </a:rPr>
              <a:t>calvary</a:t>
            </a:r>
            <a:r>
              <a:rPr lang="en-US" dirty="0">
                <a:latin typeface="Verdana" pitchFamily="34" charset="0"/>
              </a:rPr>
              <a:t>…..					[chorus]	 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In the old rugged cross,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stained with blood so divine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 wondrous beauty I see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For </a:t>
            </a:r>
            <a:r>
              <a:rPr lang="en-US" dirty="0" err="1">
                <a:latin typeface="Verdana" pitchFamily="34" charset="0"/>
              </a:rPr>
              <a:t>t’was</a:t>
            </a:r>
            <a:r>
              <a:rPr lang="en-US" dirty="0">
                <a:latin typeface="Verdana" pitchFamily="34" charset="0"/>
              </a:rPr>
              <a:t> on that old cross Jesus suffered and died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To pardon and sanctify me..   					[chorus]		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To the old rugged cross, I will ever be true	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Its shame and reproach gladly bear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Then He’ll call me someday to my home far away	            [chorus]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273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9753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(175)</a:t>
            </a:r>
            <a:r>
              <a:rPr lang="en-US" sz="2400" b="1" dirty="0">
                <a:latin typeface="Verdana" pitchFamily="34" charset="0"/>
              </a:rPr>
              <a:t>	                                                                   </a:t>
            </a:r>
            <a:r>
              <a:rPr lang="en-US" sz="24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world is not my home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I’m just a passing through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treasure’s are laid up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somewhere beyond the blue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Angels beckon me from Heaven’s open door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can’t feel at home</a:t>
            </a:r>
            <a:r>
              <a:rPr lang="en-US" sz="2400" i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this world anymore</a:t>
            </a:r>
            <a:r>
              <a:rPr lang="en-US" sz="2400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O  Lord You know I have no friend  like You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If Heaven’s not my home, the Lord what will I do</a:t>
            </a:r>
            <a:r>
              <a:rPr lang="en-US" sz="2400" dirty="0">
                <a:latin typeface="Verdana" pitchFamily="34" charset="0"/>
              </a:rPr>
              <a:t>	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the Angels beckon me from Heaven’s open door 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and I can’t feel at home		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In this world anymore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478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04800" y="0"/>
            <a:ext cx="4876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(176)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God sent His Son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They called Him Jesus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 came to love, heal and forgive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He lived and died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To buy my pardon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 empty grave is there to prove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my </a:t>
            </a:r>
            <a:r>
              <a:rPr lang="en-US" dirty="0" err="1">
                <a:latin typeface="Verdana" pitchFamily="34" charset="0"/>
              </a:rPr>
              <a:t>Saviour</a:t>
            </a:r>
            <a:r>
              <a:rPr lang="en-US" dirty="0">
                <a:latin typeface="Verdana" pitchFamily="34" charset="0"/>
              </a:rPr>
              <a:t> lives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And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i="1" dirty="0">
                <a:latin typeface="Verdana" pitchFamily="34" charset="0"/>
              </a:rPr>
              <a:t>because He lives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I can face tomorrow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Because He lives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All fear is gone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Because I </a:t>
            </a:r>
            <a:r>
              <a:rPr lang="en-US" i="1" dirty="0" err="1">
                <a:latin typeface="Verdana" pitchFamily="34" charset="0"/>
              </a:rPr>
              <a:t>kno</a:t>
            </a:r>
            <a:r>
              <a:rPr lang="en-US" i="1" dirty="0">
                <a:latin typeface="Verdana" pitchFamily="34" charset="0"/>
              </a:rPr>
              <a:t>…w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          He holds my future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And life is worth the living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Just because He lives</a:t>
            </a: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4953000" y="2819400"/>
            <a:ext cx="54864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How sweet to hold a new born baby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feel the pride and joy he gives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But greater still the calm assurance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This child can face uncertain days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Because He lives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then one day, I’ll cross the river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I’ll fight life’s final war with pain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then as death gives way to victory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I’ll see the lights of glory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I’ll know He lives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683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143000" y="609600"/>
            <a:ext cx="93726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(177)                                                                                    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Sweet hour of prayer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Sweet hour of prayer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calls me from a world of care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bids me at my Father’s throne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Make all my wants and wishes known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In seasons of distress and grief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My soul has oft –en found relief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oft escaped the tempter’s snare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By Thy return sweet hour of prayer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Sweet hour of prayer,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sweet hour of prayer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Thy wings shall my </a:t>
            </a:r>
            <a:r>
              <a:rPr lang="en-US" dirty="0" err="1">
                <a:latin typeface="Verdana" pitchFamily="34" charset="0"/>
              </a:rPr>
              <a:t>pe-ti-tion</a:t>
            </a:r>
            <a:r>
              <a:rPr lang="en-US" dirty="0">
                <a:latin typeface="Verdana" pitchFamily="34" charset="0"/>
              </a:rPr>
              <a:t> bear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To him whose truth and faithfulness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Engage the waiting soul to bless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since He bids me seek His face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Believe His word and trust His grace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I’ll cast on Him my every care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wait for thee, sweet hour of prayer</a:t>
            </a:r>
          </a:p>
        </p:txBody>
      </p:sp>
    </p:spTree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888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93726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(178 )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1S8i} 1S8i}EvrU9ifaM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3yr8i} Plma{9ifaM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muptuM ARuptuM nURuM Emniyay\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vliEyaru viLEvkifaM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1 ha ha		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vcne8 s\EnhiE6zM	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vcn8i[ 1SmRiQIEfzM 	@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~kpyi} vL{9IEfzM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1t\mPlem|laM n}kIEfzM</a:t>
            </a:r>
            <a:endParaRPr lang="en-US" altLang="en-US" sz="2400" b="1" i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		1S8i} 1S8i}		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vcnmay\ v9 naT[		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jIv mu9iri vLLiyaEya[   	@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AvEnafu Ec{9u namuM	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n|l PlEmkuM ekaMbukLay\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		1S8i} 1S8i}</a:t>
            </a:r>
          </a:p>
        </p:txBody>
      </p:sp>
    </p:spTree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093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447800" y="1066800"/>
            <a:ext cx="93726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(179 )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Eywu s\Enhit[ n} s\Enhit[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ne0 s\Enhi6uM EywunaT[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n} ma~tkyaEmwuvi[ pi[Ep   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AnuxinmnuxinM Anugmi6aM  	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mnuWYnay\ AvtriE/cwunaT[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m9i} nmu6ay\ jIvi/cv[     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w`tuev s\Enhi/c EywunaT[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Eragi6]6awVasEmkiyv[   </a:t>
            </a:r>
            <a:endParaRPr lang="en-US" altLang="en-US" sz="2400" b="1" i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Eywu s\Enhit[</a:t>
            </a:r>
            <a:r>
              <a:rPr lang="en-US" altLang="en-US" sz="1800" b="1">
                <a:latin typeface="MYM Plassery Regular"/>
              </a:rPr>
              <a:t>	</a:t>
            </a:r>
            <a:r>
              <a:rPr lang="en-US" altLang="en-US" sz="1800">
                <a:latin typeface="Verdana" panose="020B0604030504040204" pitchFamily="34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297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9372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Verdana" panose="020B0604030504040204" pitchFamily="34" charset="0"/>
              </a:rPr>
              <a:t>(180)	</a:t>
            </a:r>
            <a:r>
              <a:rPr lang="fr-FR" altLang="en-US" sz="2400" b="1">
                <a:latin typeface="Verdana" panose="020B0604030504040204" pitchFamily="34" charset="0"/>
              </a:rPr>
              <a:t>			</a:t>
            </a:r>
            <a:endParaRPr lang="fr-FR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1raXi/cIfaM 1t\mnaTen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1yusi[ naeL|laM nniEyaef	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2`tma`teme9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s\Enhi/cifuE9aru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r=kni|l 2=itiyi}	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siMh6uSiEya,ecMkf}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cULEya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49u v9IfiluM Barmi|l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4e9 viLi/cv[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4[ kUefyueH9uM		 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4e9 nf8IfuM A9YM ver	 </a:t>
            </a:r>
          </a:p>
        </p:txBody>
      </p:sp>
    </p:spTree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502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93726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(181 )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`kis\tuvi[ `ptiCayk] n0]	</a:t>
            </a: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EcraM o9ayi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kUfaM nmu6\ pafaM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Ave[R patyi} AziEcraM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Epa{6L8i} naM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Eparutam9YM ver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jIv[ v/cIfaM n|l Bfnayi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vcnM n0uef 1yuXma6aM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viwVas8i[ pricEy9aM			`</a:t>
            </a:r>
            <a:r>
              <a:rPr lang="en-US" altLang="en-US" sz="2000" b="1" i="1">
                <a:latin typeface="MYM Plassery Regular"/>
              </a:rPr>
              <a:t>kis\tuvi[	</a:t>
            </a:r>
            <a:r>
              <a:rPr lang="en-US" altLang="en-US" sz="2000" b="1">
                <a:latin typeface="MYM Plassery Regular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kU7er kU7aM s\EnhM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pku vy\6aM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kW\fM shi/cifaM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Eywu k{8nayi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n|l Epa{ eparutaM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oa7M tiky\6aM</a:t>
            </a:r>
            <a:endParaRPr lang="da-DK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2000" b="1">
                <a:latin typeface="MYM Plassery Regular"/>
              </a:rPr>
              <a:t>jIv6irIfaM `papi/cifaM			</a:t>
            </a:r>
            <a:r>
              <a:rPr lang="da-DK" altLang="en-US" sz="2000" b="1" i="1">
                <a:latin typeface="MYM Plassery Regular"/>
              </a:rPr>
              <a:t>`kis\tuvi[				</a:t>
            </a:r>
            <a:endParaRPr lang="en-US" altLang="en-US" sz="2000" b="1" i="1">
              <a:latin typeface="MYM Plassery Regular"/>
            </a:endParaRPr>
          </a:p>
        </p:txBody>
      </p:sp>
    </p:spTree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707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93726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( 182 )				</a:t>
            </a:r>
            <a:endParaRPr lang="fr-FR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4e9 ni[ eekyielfu8u	</a:t>
            </a: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ka8uekaELLzM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papN] Epa6ieye9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evz\myaE6zM	 	</a:t>
            </a: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wux\Xat\mavien 4e[RyuLLi}			</a:t>
            </a: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49uM niRy\E6zM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4e9 ni[ oamnya6i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maRilzy\kzM 	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xinM xinMEtaRumuLL 		</a:t>
            </a:r>
            <a:endParaRPr lang="fr-FR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4e[R cil ci9k]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4e[R pl va6uk]		</a:t>
            </a: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nin6ruta8takya}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…naTa					</a:t>
            </a:r>
            <a:r>
              <a:rPr lang="es-ES_tradnl" altLang="en-US" sz="2000" b="1" i="1">
                <a:latin typeface="MYM Plassery Regular"/>
              </a:rPr>
              <a:t>4e9 ni[ 	</a:t>
            </a: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AnuxinM A[Epaefe9	</a:t>
            </a: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nf8u9 ~kpy\6ay\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1yirmayirM s\Eta`tgItM	</a:t>
            </a: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A{pi6u9u qa[….naTa 			4</a:t>
            </a:r>
            <a:r>
              <a:rPr lang="es-ES_tradnl" altLang="en-US" sz="2000" b="1" i="1">
                <a:latin typeface="MYM Plassery Regular"/>
              </a:rPr>
              <a:t>e9 ni[</a:t>
            </a:r>
            <a:r>
              <a:rPr lang="es-ES_tradnl" altLang="en-US" sz="2000" b="1">
                <a:latin typeface="MYM Plassery Regular"/>
              </a:rPr>
              <a:t>	</a:t>
            </a:r>
            <a:r>
              <a:rPr lang="en-US" altLang="en-US" sz="2000" b="1">
                <a:latin typeface="MYM Plassery Regular"/>
              </a:rPr>
              <a:t> </a:t>
            </a:r>
          </a:p>
        </p:txBody>
      </p:sp>
    </p:spTree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912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9372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>
                <a:latin typeface="Verdana" panose="020B0604030504040204" pitchFamily="34" charset="0"/>
              </a:rPr>
              <a:t>(183)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>
                <a:latin typeface="MYM Plassery Regular"/>
              </a:rPr>
              <a:t>kuyiluk] kU kU pafu9u kUUU	</a:t>
            </a:r>
            <a:endParaRPr lang="en-US" altLang="en-US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ka6k] ka ka kryu9u…`ka `ka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`pavuk] kuRu kuRu kuRuku9u ku{..ku{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4|laM Eywuev vaS\8u9u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hE¥lu/ya nmu6\ pafifaM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r=knaEmwuvi[ nam8i}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balker nmu6uM EpayifaM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MYM Plassery Regular"/>
              </a:rPr>
              <a:t>r=k[ pi9ael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(13)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windows of Heaven are open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blessings are falling tonight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There’s joy, joy, joy in my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For Jesus has made everything right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gave him my old tattered garment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He gave me a robe of pure white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am feasting on </a:t>
            </a:r>
            <a:r>
              <a:rPr lang="en-US" altLang="en-US" sz="2400" dirty="0" smtClean="0">
                <a:latin typeface="Verdana" panose="020B0604030504040204" pitchFamily="34" charset="0"/>
              </a:rPr>
              <a:t>Manna </a:t>
            </a:r>
            <a:r>
              <a:rPr lang="en-US" altLang="en-US" sz="2400" dirty="0">
                <a:latin typeface="Verdana" panose="020B0604030504040204" pitchFamily="34" charset="0"/>
              </a:rPr>
              <a:t>from Heaven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and that’s why I am happy tonight</a:t>
            </a:r>
          </a:p>
        </p:txBody>
      </p:sp>
      <p:sp>
        <p:nvSpPr>
          <p:cNvPr id="409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9117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9372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(184 )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Eywu 4[ jIv[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jIve[R jIv[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Eywu 4[ raj[ rajaXiraj[			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4e99uM vaSuM 4[ s\Enhtat[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4e[R jIvnaT[ 	@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pafuvi[ haEllu/ya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eekkLuy{8i pafuvi[2  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haEllu/y gItM pafaM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naTn\ nniEyaef 	@</a:t>
            </a:r>
            <a:r>
              <a:rPr lang="fr-FR" altLang="en-US" sz="2400">
                <a:latin typeface="Verdana" panose="020B0604030504040204" pitchFamily="34" charset="0"/>
              </a:rPr>
              <a:t> 	</a:t>
            </a:r>
            <a:r>
              <a:rPr lang="en-US" altLang="en-US" sz="240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9321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93726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Verdana" panose="020B0604030504040204" pitchFamily="34" charset="0"/>
              </a:rPr>
              <a:t>(185)</a:t>
            </a:r>
            <a:r>
              <a:rPr lang="fr-FR" altLang="en-US" sz="1800" i="1">
                <a:latin typeface="Verdana" panose="020B0604030504040204" pitchFamily="34" charset="0"/>
              </a:rPr>
              <a:t>		</a:t>
            </a:r>
            <a:endParaRPr lang="fr-FR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4`tEya tal9uk]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ni9iluHE|la		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A`tyuM nI Eywuvinay\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A{p\pi/cIfuEma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AqV\ lBi/cv[ p8a6iEy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rH\ lBi/cv[ nala6iEy 	@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o9\ lBi/cv[ mz\zi} v/cu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o9umi|latv[ ni9u mu9i} 	@	     </a:t>
            </a:r>
            <a:r>
              <a:rPr lang="es-ES_tradnl" altLang="en-US" sz="2400" b="1" i="1">
                <a:latin typeface="MYM Plassery Regular"/>
              </a:rPr>
              <a:t>4`tEya…..</a:t>
            </a:r>
            <a:r>
              <a:rPr lang="es-ES_tradnl" altLang="en-US" sz="2400" b="1">
                <a:latin typeface="MYM Plassery Regular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eexvM t9Ifu9 tal9uk]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eexv8inay\ nI n}kIfuMEba]  	@	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n9ayi nI 4[ 2W\fM ecy\tu 49		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n}va6u Ek]6uM nI niw\Cymay\ 	@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						      </a:t>
            </a:r>
            <a:r>
              <a:rPr lang="en-US" altLang="en-US" sz="2400" b="1" i="1">
                <a:latin typeface="MYM Plassery Regular"/>
              </a:rPr>
              <a:t>4`tEya</a:t>
            </a:r>
            <a:r>
              <a:rPr lang="en-US" altLang="en-US" sz="2400" b="1">
                <a:latin typeface="MYM Plassery Regular"/>
              </a:rPr>
              <a:t>	</a:t>
            </a:r>
          </a:p>
        </p:txBody>
      </p:sp>
    </p:spTree>
  </p:cSld>
  <p:clrMapOvr>
    <a:masterClrMapping/>
  </p:clrMapOvr>
  <p:transition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9526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9372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(186)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sV{g\grajYM sunrem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Eywuraj[ vaSuM s\TlM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papmi|l oru wapmi|l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eepxahmi|l nitYmrzmi|l</a:t>
            </a:r>
          </a:p>
        </p:txBody>
      </p:sp>
    </p:spTree>
  </p:cSld>
  <p:clrMapOvr>
    <a:masterClrMapping/>
  </p:clrMapOvr>
  <p:transition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9731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9372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(187)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4[ `piy Eywu r=ken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ni[ s9ieX qa[ vru9u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ni[ blBuj8a}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4[ krM pifi/cu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4e99uM vSi nf8uM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49u v9aluM Eywuvinay\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qa[ 4e99uM jIvi/cifuM</a:t>
            </a:r>
            <a:endParaRPr lang="en-US" altLang="en-US" sz="2400" b="1">
              <a:latin typeface="MYM Plassery Regular"/>
            </a:endParaRPr>
          </a:p>
        </p:txBody>
      </p:sp>
    </p:spTree>
  </p:cSld>
  <p:clrMapOvr>
    <a:masterClrMapping/>
  </p:clrMapOvr>
  <p:transition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9936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1219200" y="990600"/>
            <a:ext cx="93726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(188)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nin6s\\saxXYmay\ o9umi|l 2O mruvi}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nie[R eexvM tuzyay\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kUefyuLLta} 4|laM saxXYmaM nin6\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=amM epruki =Izitnay\	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vlQu nI tL{9ifuMEba] 	@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nie9 EpaRRi pul{8ifu9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4liyavi[ eexvM              </a:t>
            </a:r>
            <a:r>
              <a:rPr lang="es-ES_tradnl" altLang="en-US" sz="1400" b="1">
                <a:latin typeface="Calibri" panose="020F0502020204030204" pitchFamily="34" charset="0"/>
              </a:rPr>
              <a:t>2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nie9ey9uM nf8ifuM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						</a:t>
            </a:r>
            <a:r>
              <a:rPr lang="en-US" altLang="en-US" sz="1800" b="1">
                <a:latin typeface="MYM Plassery Regular"/>
              </a:rPr>
              <a:t>nin6s\\saxXYmay\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BIkrmay ecMkf} Epael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BItiepfu8u9 viWmEvLk]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nie[R mu[pi} 3y{9ifuMEba]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BypEfH k{8[ putuvSi tuR9ifuM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					 </a:t>
            </a:r>
            <a:r>
              <a:rPr lang="en-US" altLang="en-US" sz="1800" b="1">
                <a:latin typeface="MYM Plassery Regular"/>
              </a:rPr>
              <a:t>nin6s\\saxXYmay\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562600" y="37338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141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9372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(189)</a:t>
            </a:r>
            <a:r>
              <a:rPr lang="en-US" altLang="en-US" sz="2400" b="1">
                <a:latin typeface="Verdana" panose="020B0604030504040204" pitchFamily="34" charset="0"/>
              </a:rPr>
              <a:t>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vSiyitE|la nmu6\ vSiyitE|la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Ema=M pUkuM vSiyitE|la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EveR vSiyi|l oer vSi 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Eywu te9 1 vSi	</a:t>
            </a:r>
            <a:endParaRPr lang="en-US" altLang="en-US" sz="2400" b="1">
              <a:latin typeface="MYM Plassery Regular"/>
            </a:endParaRPr>
          </a:p>
        </p:txBody>
      </p:sp>
    </p:spTree>
  </p:cSld>
  <p:clrMapOvr>
    <a:masterClrMapping/>
  </p:clrMapOvr>
  <p:transition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345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1219200" y="0"/>
            <a:ext cx="93726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(190 )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nIlakawvuM kf9\ qa[ EpakuM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4e[R Eywu vsi6uM na7i}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Ec{9ifuM qa[ wuxXera8\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pafifuM r=yi[ ganM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4e9 s\Enhi/cu jIv[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t9v[ naT[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EmG8iele9 Ec{pa[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vIHuM v9ifuM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4e9 s\Enhi/c naT[..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vani} kahL naxM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latin typeface="MYM Plassery Regular"/>
              </a:rPr>
              <a:t>muSNum9aLi}..Ec{9ifuM</a:t>
            </a:r>
            <a:endParaRPr lang="en-US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`piyena8u naM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2O kazu9et|laM nwVrem9a}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ASiya8 nitY sV{g\gM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MYM Plassery Regular"/>
              </a:rPr>
              <a:t>eexvM t9ifuM </a:t>
            </a:r>
            <a:endParaRPr lang="es-ES_tradnl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1 ha ASiya8 sV{g\gM…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2O mz\zi[ wrIrM niNum9aLi}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>
                <a:latin typeface="MYM Plassery Regular"/>
              </a:rPr>
              <a:t>Eywuev EpaelyakuM qa[</a:t>
            </a:r>
          </a:p>
        </p:txBody>
      </p:sp>
    </p:spTree>
  </p:cSld>
  <p:clrMapOvr>
    <a:masterClrMapping/>
  </p:clrMapOvr>
  <p:transition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550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1219200" y="1066800"/>
            <a:ext cx="93726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(191)		</a:t>
            </a:r>
            <a:endParaRPr lang="es-ES_tradnl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4[ jIvxayka eexvem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sm{pi6u9ita 5Seye9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4e[R jIvnuM s{/vsvuM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sm{pi6u9ita tirumu[pi}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ni[ hitmRiyuva[ 29uem9uM		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ni9iW\fM ec/yuvani9uem9uM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ni[ tiru patyi} Anugmipa[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4e9 49uM pa`tma6U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						</a:t>
            </a:r>
            <a:r>
              <a:rPr lang="fr-FR" altLang="en-US" sz="1800" b="1" i="1">
                <a:latin typeface="MYM Plassery Regular"/>
              </a:rPr>
              <a:t>4[ jIvxayka</a:t>
            </a:r>
            <a:endParaRPr lang="fr-FR" altLang="en-US" sz="18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Eywuvi[ ma~tk sVIkri/c\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Eywuvi[ patyi} sqVri/c\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Eywuvi[ wb\xM Ek7RiQ\	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Eywuvi} Aliya[ Anuvxi6U</a:t>
            </a:r>
            <a:r>
              <a:rPr lang="es-ES_tradnl" altLang="en-US" sz="2400" b="1" i="1">
                <a:latin typeface="MYM Plassery Regular"/>
              </a:rPr>
              <a:t>		 </a:t>
            </a:r>
            <a:r>
              <a:rPr lang="fr-FR" altLang="en-US" sz="1800" b="1" i="1">
                <a:latin typeface="MYM Plassery Regular"/>
              </a:rPr>
              <a:t>4[ jIvxayka</a:t>
            </a:r>
            <a:r>
              <a:rPr lang="es-ES_tradnl" altLang="en-US" sz="1800">
                <a:latin typeface="MYM Plassery Regular"/>
              </a:rPr>
              <a:t> </a:t>
            </a:r>
            <a:r>
              <a:rPr lang="fr-FR" altLang="en-US" sz="2400">
                <a:latin typeface="MYM Plassery Regular"/>
              </a:rPr>
              <a:t>	</a:t>
            </a:r>
            <a:endParaRPr lang="en-US" altLang="en-US" sz="2400">
              <a:latin typeface="MYM Plassery Regular"/>
            </a:endParaRPr>
          </a:p>
        </p:txBody>
      </p:sp>
    </p:spTree>
  </p:cSld>
  <p:clrMapOvr>
    <a:masterClrMapping/>
  </p:clrMapOvr>
  <p:transition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755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28600" y="0"/>
            <a:ext cx="41163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>
                <a:latin typeface="Verdana" panose="020B0604030504040204" pitchFamily="34" charset="0"/>
              </a:rPr>
              <a:t>(192 )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o9u Ec{9u kUfifaM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orumEyaef pafifaM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ArumnaTEnwuvien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1xra} vzNifaM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vrik n0] eeptN]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wrzM naTEnwuvi}</a:t>
            </a:r>
            <a:endParaRPr lang="es-ES_tradnl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critem9u XYanipa[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>
                <a:latin typeface="MYM Plassery Regular"/>
              </a:rPr>
              <a:t>krN] kUpi `pa{Tipa[</a:t>
            </a:r>
            <a:endParaRPr lang="en-US" altLang="en-US" sz="2400" b="1" i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Eywu n0uef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Eywu n0uef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Eywu…Eywu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MYM Plassery Regular"/>
              </a:rPr>
              <a:t>	Eywu n0uef ma~tk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4344988" y="193675"/>
            <a:ext cx="510381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eek8iri6u tulYmay\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4riQu EwaB n}kiEya[</a:t>
            </a:r>
            <a:endParaRPr lang="fr-FR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sV9jIvEnki ne0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latin typeface="MYM Plassery Regular"/>
              </a:rPr>
              <a:t>`piy m6La6uva[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s\Enh8ie[R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tYag8ie[R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shn8ie[R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XIrmay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		    </a:t>
            </a:r>
            <a:r>
              <a:rPr lang="en-US" altLang="en-US" sz="1800" b="1" i="1">
                <a:latin typeface="MYM Plassery Regular"/>
              </a:rPr>
              <a:t>Eywu n0uef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stYX{0nItiEyati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jIv pat ka7iEya[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tatniW\fM pU{zmay\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Anus\sri/c Eywu ta[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stY8ie[R 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s}`km8i[ma~tk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viny8ie[R ma~tk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sus\TirmaM ma~tk     </a:t>
            </a:r>
            <a:r>
              <a:rPr lang="en-US" altLang="en-US" sz="1800" b="1" i="1">
                <a:latin typeface="MYM Plassery Regular"/>
              </a:rPr>
              <a:t>Eywu n0uef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  <a:endParaRPr lang="en-US" altLang="en-US" sz="24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		 </a:t>
            </a:r>
          </a:p>
        </p:txBody>
      </p:sp>
    </p:spTree>
  </p:cSld>
  <p:clrMapOvr>
    <a:masterClrMapping/>
  </p:clrMapOvr>
  <p:transition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0960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93726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(193)		                                                           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Neeley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aasman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ke</a:t>
            </a:r>
            <a:r>
              <a:rPr lang="en-US" i="1" dirty="0">
                <a:latin typeface="Verdana" pitchFamily="34" charset="0"/>
              </a:rPr>
              <a:t> par </a:t>
            </a:r>
            <a:r>
              <a:rPr lang="en-US" i="1" dirty="0" err="1">
                <a:latin typeface="Verdana" pitchFamily="34" charset="0"/>
              </a:rPr>
              <a:t>jayenge</a:t>
            </a:r>
            <a:r>
              <a:rPr lang="en-US" dirty="0">
                <a:latin typeface="Verdana" pitchFamily="34" charset="0"/>
              </a:rPr>
              <a:t>		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Mera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Yeesu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rehatha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jahan</a:t>
            </a:r>
            <a:r>
              <a:rPr lang="en-US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Hum </a:t>
            </a:r>
            <a:r>
              <a:rPr lang="en-US" i="1" dirty="0" err="1">
                <a:latin typeface="Verdana" pitchFamily="34" charset="0"/>
              </a:rPr>
              <a:t>milenge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badalon</a:t>
            </a:r>
            <a:r>
              <a:rPr lang="en-US" i="1" dirty="0">
                <a:latin typeface="Verdana" pitchFamily="34" charset="0"/>
              </a:rPr>
              <a:t> par…….2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Dekhega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jahaan</a:t>
            </a:r>
            <a:r>
              <a:rPr lang="en-US" i="1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Uska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koi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bhi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vaada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na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hoga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adhura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Har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ek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vaada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uska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hotha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hai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poora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Uska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koi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bhi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vaada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Uske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aaney</a:t>
            </a:r>
            <a:r>
              <a:rPr lang="en-US" i="1" dirty="0">
                <a:latin typeface="Verdana" pitchFamily="34" charset="0"/>
              </a:rPr>
              <a:t> ka </a:t>
            </a:r>
            <a:r>
              <a:rPr lang="en-US" i="1" dirty="0" err="1">
                <a:latin typeface="Verdana" pitchFamily="34" charset="0"/>
              </a:rPr>
              <a:t>vaada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ab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hoga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poora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Dekhega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jahaan</a:t>
            </a:r>
            <a:r>
              <a:rPr lang="en-US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Hum </a:t>
            </a:r>
            <a:r>
              <a:rPr lang="en-US" i="1" dirty="0" err="1">
                <a:latin typeface="Verdana" pitchFamily="34" charset="0"/>
              </a:rPr>
              <a:t>milenge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badalon</a:t>
            </a:r>
            <a:r>
              <a:rPr lang="en-US" i="1" dirty="0">
                <a:latin typeface="Verdana" pitchFamily="34" charset="0"/>
              </a:rPr>
              <a:t> par…….2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Dekhega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jahaan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                              </a:t>
            </a:r>
            <a:r>
              <a:rPr lang="en-US" i="1" dirty="0" err="1">
                <a:latin typeface="Verdana" pitchFamily="34" charset="0"/>
              </a:rPr>
              <a:t>Neeley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aasman</a:t>
            </a:r>
            <a:r>
              <a:rPr lang="en-US" i="1" dirty="0">
                <a:latin typeface="Verdana" pitchFamily="34" charset="0"/>
              </a:rPr>
              <a:t>..	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Ye </a:t>
            </a:r>
            <a:r>
              <a:rPr lang="en-US" i="1" dirty="0" err="1">
                <a:latin typeface="Verdana" pitchFamily="34" charset="0"/>
              </a:rPr>
              <a:t>vishwas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hai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mera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ab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hoga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poora</a:t>
            </a:r>
            <a:r>
              <a:rPr lang="en-US" i="1" dirty="0">
                <a:latin typeface="Verdana" pitchFamily="34" charset="0"/>
              </a:rPr>
              <a:t>	</a:t>
            </a:r>
            <a:endParaRPr lang="es-ES_tradnl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i="1" dirty="0" err="1">
                <a:latin typeface="Verdana" pitchFamily="34" charset="0"/>
              </a:rPr>
              <a:t>Sapna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yeh</a:t>
            </a:r>
            <a:r>
              <a:rPr lang="es-ES_tradnl" i="1" dirty="0">
                <a:latin typeface="Verdana" pitchFamily="34" charset="0"/>
              </a:rPr>
              <a:t> mera </a:t>
            </a:r>
            <a:r>
              <a:rPr lang="es-ES_tradnl" i="1" dirty="0" err="1">
                <a:latin typeface="Verdana" pitchFamily="34" charset="0"/>
              </a:rPr>
              <a:t>na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hoga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adhura</a:t>
            </a:r>
            <a:r>
              <a:rPr lang="es-ES_tradnl" i="1" dirty="0">
                <a:latin typeface="Verdana" pitchFamily="34" charset="0"/>
              </a:rPr>
              <a:t>	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Ye </a:t>
            </a:r>
            <a:r>
              <a:rPr lang="en-US" i="1" dirty="0" err="1">
                <a:latin typeface="Verdana" pitchFamily="34" charset="0"/>
              </a:rPr>
              <a:t>vishwas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hai</a:t>
            </a:r>
            <a:r>
              <a:rPr lang="en-US" i="1" dirty="0">
                <a:latin typeface="Verdana" pitchFamily="34" charset="0"/>
              </a:rPr>
              <a:t>  </a:t>
            </a:r>
            <a:r>
              <a:rPr lang="en-US" i="1" dirty="0" err="1">
                <a:latin typeface="Verdana" pitchFamily="34" charset="0"/>
              </a:rPr>
              <a:t>mera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Uskey</a:t>
            </a:r>
            <a:r>
              <a:rPr lang="en-US" i="1" dirty="0">
                <a:latin typeface="Verdana" pitchFamily="34" charset="0"/>
              </a:rPr>
              <a:t> sang hum </a:t>
            </a:r>
            <a:r>
              <a:rPr lang="en-US" i="1" dirty="0" err="1">
                <a:latin typeface="Verdana" pitchFamily="34" charset="0"/>
              </a:rPr>
              <a:t>rahenge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apney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yeshu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ke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Dekhega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jahaan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Hum </a:t>
            </a:r>
            <a:r>
              <a:rPr lang="en-US" i="1" dirty="0" err="1">
                <a:latin typeface="Verdana" pitchFamily="34" charset="0"/>
              </a:rPr>
              <a:t>milenge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badalon</a:t>
            </a:r>
            <a:r>
              <a:rPr lang="en-US" i="1" dirty="0">
                <a:latin typeface="Verdana" pitchFamily="34" charset="0"/>
              </a:rPr>
              <a:t> par…….2		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Dekhega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jahaan</a:t>
            </a:r>
            <a:r>
              <a:rPr lang="en-US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                               </a:t>
            </a:r>
            <a:r>
              <a:rPr lang="en-US" i="1" dirty="0" err="1">
                <a:latin typeface="Verdana" pitchFamily="34" charset="0"/>
              </a:rPr>
              <a:t>Neeley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aasman</a:t>
            </a:r>
            <a:r>
              <a:rPr lang="en-US" i="1" dirty="0">
                <a:latin typeface="Verdana" pitchFamily="34" charset="0"/>
              </a:rPr>
              <a:t>…</a:t>
            </a:r>
            <a:r>
              <a:rPr lang="en-US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209550"/>
            <a:ext cx="3657600" cy="78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3" action="ppaction://hlinksldjump"/>
              </a:rPr>
              <a:t>Bags of gold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4" action="ppaction://hlinksldjump"/>
              </a:rPr>
              <a:t>He is my everything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5" action="ppaction://hlinksldjump"/>
              </a:rPr>
              <a:t>Happiness is to know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6" action="ppaction://hlinksldjump"/>
              </a:rPr>
              <a:t>Behold what </a:t>
            </a:r>
            <a:r>
              <a:rPr lang="en-US" altLang="en-US" sz="1400" dirty="0" smtClean="0">
                <a:latin typeface="+mj-lt"/>
                <a:hlinkClick r:id="rId6" action="ppaction://hlinksldjump"/>
              </a:rPr>
              <a:t>manner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7" action="ppaction://hlinksldjump"/>
              </a:rPr>
              <a:t> One day I heard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8" action="ppaction://hlinksldjump"/>
              </a:rPr>
              <a:t>Your only Son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9" action="ppaction://hlinksldjump"/>
              </a:rPr>
              <a:t>Come on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10" action="ppaction://hlinksldjump"/>
              </a:rPr>
              <a:t> Don’t You know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11" action="ppaction://hlinksldjump"/>
              </a:rPr>
              <a:t> Pierce my ear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2" action="ppaction://hlinksldjump"/>
              </a:rPr>
              <a:t>You are my strength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13" action="ppaction://hlinksldjump"/>
              </a:rPr>
              <a:t>I am a new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14" action="ppaction://hlinksldjump"/>
              </a:rPr>
              <a:t>He gave me beauty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  <a:hlinkClick r:id="rId15" action="ppaction://hlinksldjump"/>
              </a:rPr>
              <a:t> The fullness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6" action="ppaction://hlinksldjump"/>
              </a:rPr>
              <a:t>Let there be love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7" action="ppaction://hlinksldjump"/>
              </a:rPr>
              <a:t>Love is…what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8" action="ppaction://hlinksldjump"/>
              </a:rPr>
              <a:t>No never alone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9" action="ppaction://hlinksldjump"/>
              </a:rPr>
              <a:t>I lift my hands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0" action="ppaction://hlinksldjump"/>
              </a:rPr>
              <a:t>Hallelujah my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1" action="ppaction://hlinksldjump"/>
              </a:rPr>
              <a:t>Beautiful </a:t>
            </a:r>
            <a:r>
              <a:rPr lang="en-US" altLang="en-US" sz="1400" dirty="0" err="1">
                <a:latin typeface="+mj-lt"/>
                <a:hlinkClick r:id="rId21" action="ppaction://hlinksldjump"/>
              </a:rPr>
              <a:t>beautiful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8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2" action="ppaction://hlinksldjump"/>
              </a:rPr>
              <a:t>Thank You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+mj-lt"/>
              </a:rPr>
              <a:t>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500" dirty="0">
              <a:latin typeface="+mj-lt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467600" y="228600"/>
            <a:ext cx="29718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23" action="ppaction://hlinksldjump"/>
              </a:rPr>
              <a:t>I am going to run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4" action="ppaction://hlinksldjump"/>
              </a:rPr>
              <a:t>I am running the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5" action="ppaction://hlinksldjump"/>
              </a:rPr>
              <a:t>Look to the lamp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6" action="ppaction://hlinksldjump"/>
              </a:rPr>
              <a:t>King of Kings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  <a:hlinkClick r:id="rId27" action="ppaction://hlinksldjump"/>
              </a:rPr>
              <a:t>Walking with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8" action="ppaction://hlinksldjump"/>
              </a:rPr>
              <a:t>Seek ye first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  <a:hlinkClick r:id="rId29" action="ppaction://hlinksldjump"/>
              </a:rPr>
              <a:t>What’s impossible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0" action="ppaction://hlinksldjump"/>
              </a:rPr>
              <a:t>Welcome to the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1" action="ppaction://hlinksldjump"/>
              </a:rPr>
              <a:t>If You’re happy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1" action="ppaction://hlinksldjump"/>
              </a:rPr>
              <a:t>My God is so great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2" action="ppaction://hlinksldjump"/>
              </a:rPr>
              <a:t>Have You got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3" action="ppaction://hlinksldjump"/>
              </a:rPr>
              <a:t>Obedience is the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4" action="ppaction://hlinksldjump"/>
              </a:rPr>
              <a:t>Know ye not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5" action="ppaction://hlinksldjump"/>
              </a:rPr>
              <a:t>Come bless the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6" action="ppaction://hlinksldjump"/>
              </a:rPr>
              <a:t>Joy </a:t>
            </a:r>
            <a:r>
              <a:rPr lang="en-US" altLang="en-US" sz="1400" dirty="0" err="1">
                <a:latin typeface="+mj-lt"/>
                <a:hlinkClick r:id="rId36" action="ppaction://hlinksldjump"/>
              </a:rPr>
              <a:t>joy</a:t>
            </a:r>
            <a:r>
              <a:rPr lang="en-US" altLang="en-US" sz="1400" dirty="0">
                <a:latin typeface="+mj-lt"/>
                <a:hlinkClick r:id="rId36" action="ppaction://hlinksldjump"/>
              </a:rPr>
              <a:t> </a:t>
            </a:r>
            <a:r>
              <a:rPr lang="en-US" altLang="en-US" sz="1400" dirty="0" err="1">
                <a:latin typeface="+mj-lt"/>
                <a:hlinkClick r:id="rId36" action="ppaction://hlinksldjump"/>
              </a:rPr>
              <a:t>joy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7" action="ppaction://hlinksldjump"/>
              </a:rPr>
              <a:t>The wise man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38" action="ppaction://hlinksldjump"/>
              </a:rPr>
              <a:t>Zacheus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8" action="ppaction://hlinksldjump"/>
              </a:rPr>
              <a:t> was a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9" action="ppaction://hlinksldjump"/>
              </a:rPr>
              <a:t>I may never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40" action="ppaction://hlinksldjump"/>
              </a:rPr>
              <a:t>It’s a great thing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41"/>
            </a:pPr>
            <a:r>
              <a:rPr lang="en-US" altLang="en-US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500" dirty="0">
                <a:solidFill>
                  <a:srgbClr val="FF0000"/>
                </a:solidFill>
                <a:latin typeface="+mj-lt"/>
                <a:hlinkClick r:id="rId41" action="ppaction://hlinksldjump"/>
              </a:rPr>
              <a:t>The sun comes out</a:t>
            </a:r>
            <a:endParaRPr lang="en-US" altLang="en-US" sz="1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895600" y="228600"/>
            <a:ext cx="2895600" cy="80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2" action="ppaction://hlinksldjump"/>
              </a:rPr>
              <a:t>Abba Father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43" action="ppaction://hlinksldjump"/>
              </a:rPr>
              <a:t>I will enter His gates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4" action="ppaction://hlinksldjump"/>
              </a:rPr>
              <a:t>I will celebrate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 err="1">
                <a:latin typeface="+mj-lt"/>
                <a:hlinkClick r:id="rId45" action="ppaction://hlinksldjump"/>
              </a:rPr>
              <a:t>Jehova</a:t>
            </a:r>
            <a:r>
              <a:rPr lang="en-US" altLang="en-US" sz="1400" dirty="0">
                <a:latin typeface="+mj-lt"/>
                <a:hlinkClick r:id="rId45" action="ppaction://hlinksldjump"/>
              </a:rPr>
              <a:t> Jireh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46" action="ppaction://hlinksldjump"/>
              </a:rPr>
              <a:t>In His time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47" action="ppaction://hlinksldjump"/>
              </a:rPr>
              <a:t>As the deer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48" action="ppaction://hlinksldjump"/>
              </a:rPr>
              <a:t>Everyone born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49" action="ppaction://hlinksldjump"/>
              </a:rPr>
              <a:t>Ascribe greatness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0" action="ppaction://hlinksldjump"/>
              </a:rPr>
              <a:t>You are beautiful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1" action="ppaction://hlinksldjump"/>
              </a:rPr>
              <a:t>Come let us worship 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2" action="ppaction://hlinksldjump"/>
              </a:rPr>
              <a:t>On bended knees 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3" action="ppaction://hlinksldjump"/>
              </a:rPr>
              <a:t>Great indeed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4" action="ppaction://hlinksldjump"/>
              </a:rPr>
              <a:t>Lord I lift Your name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5" action="ppaction://hlinksldjump"/>
              </a:rPr>
              <a:t>Its Your blood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6" action="ppaction://hlinksldjump"/>
              </a:rPr>
              <a:t>Wonderful </a:t>
            </a:r>
            <a:r>
              <a:rPr lang="en-US" altLang="en-US" sz="1400" dirty="0" err="1">
                <a:latin typeface="+mj-lt"/>
                <a:hlinkClick r:id="rId56" action="ppaction://hlinksldjump"/>
              </a:rPr>
              <a:t>wonderful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7" action="ppaction://hlinksldjump"/>
              </a:rPr>
              <a:t>No one but You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8" action="ppaction://hlinksldjump"/>
              </a:rPr>
              <a:t>I love You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59" action="ppaction://hlinksldjump"/>
              </a:rPr>
              <a:t>Fairest Lord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60" action="ppaction://hlinksldjump"/>
              </a:rPr>
              <a:t>Jesus </a:t>
            </a:r>
            <a:r>
              <a:rPr lang="en-US" altLang="en-US" sz="1400" dirty="0" err="1">
                <a:latin typeface="+mj-lt"/>
                <a:hlinkClick r:id="rId60" action="ppaction://hlinksldjump"/>
              </a:rPr>
              <a:t>Saviour</a:t>
            </a:r>
            <a:r>
              <a:rPr lang="en-US" altLang="en-US" sz="1400" dirty="0">
                <a:latin typeface="+mj-lt"/>
                <a:hlinkClick r:id="rId60" action="ppaction://hlinksldjump"/>
              </a:rPr>
              <a:t>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r>
              <a:rPr lang="en-US" altLang="en-US" sz="1400" dirty="0">
                <a:latin typeface="+mj-lt"/>
                <a:hlinkClick r:id="rId61" action="ppaction://hlinksldjump"/>
              </a:rPr>
              <a:t>Father , I adore You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01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400" dirty="0">
              <a:latin typeface="+mj-lt"/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257800" y="228600"/>
            <a:ext cx="2895600" cy="774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2" action="ppaction://hlinksldjump"/>
              </a:rPr>
              <a:t>Majesty! Worship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3" action="ppaction://hlinksldjump"/>
              </a:rPr>
              <a:t>He is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4" action="ppaction://hlinksldjump"/>
              </a:rPr>
              <a:t>Heavenly Father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5" action="ppaction://hlinksldjump"/>
              </a:rPr>
              <a:t>I am rejoicing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6" action="ppaction://hlinksldjump"/>
              </a:rPr>
              <a:t>I have decided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7" action="ppaction://hlinksldjump"/>
              </a:rPr>
              <a:t>With Christ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68" action="ppaction://hlinksldjump"/>
              </a:rPr>
              <a:t>Wide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68" action="ppaction://hlinksldjump"/>
              </a:rPr>
              <a:t>wide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9" action="ppaction://hlinksldjump"/>
              </a:rPr>
              <a:t>On that bright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0" action="ppaction://hlinksldjump"/>
              </a:rPr>
              <a:t>God’s not dead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  <a:hlinkClick r:id="rId71" action="ppaction://hlinksldjump"/>
              </a:rPr>
              <a:t> I am a C..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2" action="ppaction://hlinksldjump"/>
              </a:rPr>
              <a:t>I’ve got something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  <a:hlinkClick r:id="rId73" action="ppaction://hlinksldjump"/>
              </a:rPr>
              <a:t> I am the way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74" action="ppaction://hlinksldjump"/>
              </a:rPr>
              <a:t>Watch Your eyes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5" action="ppaction://hlinksldjump"/>
              </a:rPr>
              <a:t>Come into His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6" action="ppaction://hlinksldjump"/>
              </a:rPr>
              <a:t>Cast Your burdens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7" action="ppaction://hlinksldjump"/>
              </a:rPr>
              <a:t>Two little eyes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78" action="ppaction://hlinksldjump"/>
              </a:rPr>
              <a:t>Every single cell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9" action="ppaction://hlinksldjump"/>
              </a:rPr>
              <a:t>Give me oil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80" action="ppaction://hlinksldjump"/>
              </a:rPr>
              <a:t>Ha la </a:t>
            </a:r>
            <a:r>
              <a:rPr lang="en-US" altLang="en-US" sz="1400" dirty="0" err="1">
                <a:latin typeface="+mj-lt"/>
                <a:hlinkClick r:id="rId80" action="ppaction://hlinksldjump"/>
              </a:rPr>
              <a:t>la</a:t>
            </a:r>
            <a:r>
              <a:rPr lang="en-US" altLang="en-US" sz="1400" dirty="0">
                <a:latin typeface="+mj-lt"/>
                <a:hlinkClick r:id="rId80" action="ppaction://hlinksldjump"/>
              </a:rPr>
              <a:t> </a:t>
            </a:r>
            <a:r>
              <a:rPr lang="en-US" altLang="en-US" sz="1400" dirty="0" err="1">
                <a:latin typeface="+mj-lt"/>
                <a:hlinkClick r:id="rId80" action="ppaction://hlinksldjump"/>
              </a:rPr>
              <a:t>la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81" action="ppaction://hlinksldjump"/>
              </a:rPr>
              <a:t>He brought me 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21"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400" dirty="0">
              <a:latin typeface="+mj-lt"/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 is a wonderful place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Filled with glory and grace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want to see my Saviour’s face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 is a wonderful;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 is a beautiful;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Heaven is a lovely place</a:t>
            </a:r>
          </a:p>
        </p:txBody>
      </p:sp>
      <p:sp>
        <p:nvSpPr>
          <p:cNvPr id="430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165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838200" y="174625"/>
            <a:ext cx="937260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>
                <a:latin typeface="Verdana" panose="020B0604030504040204" pitchFamily="34" charset="0"/>
              </a:rPr>
              <a:t>( 194)	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chaar din ki zindagi hai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do din ki hai javaani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kat jayeegi tere chaar din ki zindagi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duniya se chale jayegi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rehna nahi is duniya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hamesha hamey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jaana padega ek din duniya sehamey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jaane se paheley ye baat soch lo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marney ke baad tum kahaan jayenge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				chaar din ki zindagi hai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		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sare hi sansar ne paap kiya hai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yeeshu ki mahima se dur huvey hai	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paapi ko svarg may nivas nahi hai	</a:t>
            </a:r>
            <a:endParaRPr lang="es-ES_tradnl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i="1">
                <a:latin typeface="Verdana" panose="020B0604030504040204" pitchFamily="34" charset="0"/>
              </a:rPr>
              <a:t>soch lo tumhara nivas kahaan hai				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				chaar din ki zindagi hai				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paapon say bachaney keval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ek aaya hai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yeeshu ki jeevan ka udhaar laya hai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wahi prabhu eh din nyay karega				</a:t>
            </a:r>
            <a:endParaRPr lang="es-ES_tradnl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i="1">
                <a:latin typeface="Verdana" panose="020B0604030504040204" pitchFamily="34" charset="0"/>
              </a:rPr>
              <a:t>soch lo tumhara kya haal karega				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				chaar din ki zindagi hai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369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143000" y="990600"/>
            <a:ext cx="9372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(195)		     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  <a:r>
              <a:rPr lang="en-US" sz="2400" dirty="0">
                <a:latin typeface="Verdana" pitchFamily="34" charset="0"/>
              </a:rPr>
              <a:t>	     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Yishu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tumhe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bula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raha</a:t>
            </a:r>
            <a:r>
              <a:rPr lang="fr-FR" i="1" dirty="0">
                <a:latin typeface="Verdana" pitchFamily="34" charset="0"/>
              </a:rPr>
              <a:t>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Ek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nazar</a:t>
            </a:r>
            <a:r>
              <a:rPr lang="en-US" i="1" dirty="0">
                <a:latin typeface="Verdana" pitchFamily="34" charset="0"/>
              </a:rPr>
              <a:t> to mod lo		</a:t>
            </a:r>
            <a:endParaRPr lang="fr-FR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Kyo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yeh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gunah</a:t>
            </a:r>
            <a:r>
              <a:rPr lang="fr-FR" i="1" dirty="0">
                <a:latin typeface="Verdana" pitchFamily="34" charset="0"/>
              </a:rPr>
              <a:t> le </a:t>
            </a:r>
            <a:r>
              <a:rPr lang="fr-FR" i="1" dirty="0" err="1">
                <a:latin typeface="Verdana" pitchFamily="34" charset="0"/>
              </a:rPr>
              <a:t>chale</a:t>
            </a:r>
            <a:r>
              <a:rPr lang="fr-FR" i="1" dirty="0">
                <a:latin typeface="Verdana" pitchFamily="34" charset="0"/>
              </a:rPr>
              <a:t>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Inko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yahin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chhod</a:t>
            </a:r>
            <a:r>
              <a:rPr lang="en-US" i="1" dirty="0">
                <a:latin typeface="Verdana" pitchFamily="34" charset="0"/>
              </a:rPr>
              <a:t> do		</a:t>
            </a:r>
          </a:p>
          <a:p>
            <a:pPr eaLnBrk="1" hangingPunct="1">
              <a:defRPr/>
            </a:pP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Ruk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zara</a:t>
            </a:r>
            <a:r>
              <a:rPr lang="en-US" i="1" dirty="0">
                <a:latin typeface="Verdana" pitchFamily="34" charset="0"/>
              </a:rPr>
              <a:t> to </a:t>
            </a:r>
            <a:r>
              <a:rPr lang="en-US" i="1" dirty="0" err="1">
                <a:latin typeface="Verdana" pitchFamily="34" charset="0"/>
              </a:rPr>
              <a:t>socho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tum</a:t>
            </a:r>
            <a:r>
              <a:rPr lang="en-US" i="1" dirty="0">
                <a:latin typeface="Verdana" pitchFamily="34" charset="0"/>
              </a:rPr>
              <a:t>		</a:t>
            </a:r>
            <a:endParaRPr lang="da-DK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i="1" dirty="0">
                <a:latin typeface="Verdana" pitchFamily="34" charset="0"/>
              </a:rPr>
              <a:t>Marne ke baad hoga kya..	</a:t>
            </a:r>
            <a:endParaRPr lang="fr-FR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fr-FR" i="1" dirty="0">
                <a:latin typeface="Verdana" pitchFamily="34" charset="0"/>
              </a:rPr>
              <a:t>Mili </a:t>
            </a:r>
            <a:r>
              <a:rPr lang="fr-FR" i="1" dirty="0" err="1">
                <a:latin typeface="Verdana" pitchFamily="34" charset="0"/>
              </a:rPr>
              <a:t>tumhe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jo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zindagi</a:t>
            </a:r>
            <a:r>
              <a:rPr lang="fr-FR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Prabhu</a:t>
            </a:r>
            <a:r>
              <a:rPr lang="fr-FR" i="1" dirty="0">
                <a:latin typeface="Verdana" pitchFamily="34" charset="0"/>
              </a:rPr>
              <a:t> ko us se </a:t>
            </a:r>
            <a:r>
              <a:rPr lang="fr-FR" i="1" dirty="0" err="1">
                <a:latin typeface="Verdana" pitchFamily="34" charset="0"/>
              </a:rPr>
              <a:t>dhoge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kya</a:t>
            </a:r>
            <a:r>
              <a:rPr lang="fr-FR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fr-FR" i="1" dirty="0">
                <a:latin typeface="Verdana" pitchFamily="34" charset="0"/>
              </a:rPr>
              <a:t>Le </a:t>
            </a:r>
            <a:r>
              <a:rPr lang="fr-FR" i="1" dirty="0" err="1">
                <a:latin typeface="Verdana" pitchFamily="34" charset="0"/>
              </a:rPr>
              <a:t>lo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tum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zindagi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naye</a:t>
            </a:r>
            <a:r>
              <a:rPr lang="fr-FR" i="1" dirty="0">
                <a:latin typeface="Verdana" pitchFamily="34" charset="0"/>
              </a:rPr>
              <a:t>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Naksha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kadam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bhi</a:t>
            </a:r>
            <a:r>
              <a:rPr lang="en-US" i="1" dirty="0">
                <a:latin typeface="Verdana" pitchFamily="34" charset="0"/>
              </a:rPr>
              <a:t> mod lo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		</a:t>
            </a:r>
            <a:r>
              <a:rPr lang="en-US" i="1" dirty="0" err="1">
                <a:latin typeface="Verdana" pitchFamily="34" charset="0"/>
              </a:rPr>
              <a:t>Yishu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tum</a:t>
            </a:r>
            <a:r>
              <a:rPr lang="en-US" i="1" dirty="0">
                <a:latin typeface="Verdana" pitchFamily="34" charset="0"/>
              </a:rPr>
              <a:t> he…		</a:t>
            </a:r>
            <a:endParaRPr lang="fr-FR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Dekho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koi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salib</a:t>
            </a:r>
            <a:r>
              <a:rPr lang="fr-FR" i="1" dirty="0">
                <a:latin typeface="Verdana" pitchFamily="34" charset="0"/>
              </a:rPr>
              <a:t> se	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Tumko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abhi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bula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raha</a:t>
            </a:r>
            <a:r>
              <a:rPr lang="fr-FR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Apne</a:t>
            </a:r>
            <a:r>
              <a:rPr lang="fr-FR" i="1" dirty="0">
                <a:latin typeface="Verdana" pitchFamily="34" charset="0"/>
              </a:rPr>
              <a:t> pita se </a:t>
            </a:r>
            <a:r>
              <a:rPr lang="fr-FR" i="1" dirty="0" err="1">
                <a:latin typeface="Verdana" pitchFamily="34" charset="0"/>
              </a:rPr>
              <a:t>zindagi</a:t>
            </a:r>
            <a:r>
              <a:rPr lang="fr-FR" i="1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Naye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tumhe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dila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raha</a:t>
            </a:r>
            <a:r>
              <a:rPr lang="fr-FR" i="1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fr-FR" i="1" dirty="0">
                <a:latin typeface="Verdana" pitchFamily="34" charset="0"/>
              </a:rPr>
              <a:t>Aa </a:t>
            </a:r>
            <a:r>
              <a:rPr lang="fr-FR" i="1" dirty="0" err="1">
                <a:latin typeface="Verdana" pitchFamily="34" charset="0"/>
              </a:rPr>
              <a:t>jao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tum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salib</a:t>
            </a:r>
            <a:r>
              <a:rPr lang="fr-FR" i="1" dirty="0">
                <a:latin typeface="Verdana" pitchFamily="34" charset="0"/>
              </a:rPr>
              <a:t> se		</a:t>
            </a:r>
          </a:p>
          <a:p>
            <a:pPr eaLnBrk="1" hangingPunct="1">
              <a:defRPr/>
            </a:pPr>
            <a:r>
              <a:rPr lang="fr-FR" i="1" dirty="0" err="1">
                <a:latin typeface="Verdana" pitchFamily="34" charset="0"/>
              </a:rPr>
              <a:t>Apna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bhi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nata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jod</a:t>
            </a:r>
            <a:r>
              <a:rPr lang="fr-FR" i="1" dirty="0">
                <a:latin typeface="Verdana" pitchFamily="34" charset="0"/>
              </a:rPr>
              <a:t> </a:t>
            </a:r>
            <a:r>
              <a:rPr lang="fr-FR" i="1" dirty="0" err="1">
                <a:latin typeface="Verdana" pitchFamily="34" charset="0"/>
              </a:rPr>
              <a:t>lo</a:t>
            </a:r>
            <a:r>
              <a:rPr lang="en-US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574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1143000" y="1066800"/>
            <a:ext cx="93726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(196)                                                                                  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Awaaz uthayenge, hum saans bajayenge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Hai Yishu mahan apna, yeh geet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sunayenge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Sansaar ki sundartha mein, Yeh roop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In chaand sitaaron mein,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Hei aksh bhi tera hi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Mahima ki teri baatein Hum sabko bataayenge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Hai Yishu mahan apna,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Yeh geet sunayenge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Na dekh saka humko,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tu paap ke saagar mein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aur banuke manushya aaya,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aakash se sagar may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Mukti ka tu daata hai, duniya ko batayenge…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Hai Yeeshu mahaan apna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Yeh geet sunayenge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779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9372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 (197)</a:t>
            </a:r>
            <a:r>
              <a:rPr lang="en-US" altLang="en-US" sz="1800" i="1">
                <a:latin typeface="Verdana" panose="020B0604030504040204" pitchFamily="34" charset="0"/>
              </a:rPr>
              <a:t>	                                                                      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Mukti dilaye Yishu naam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Shanti dilaye Yishu naam		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Charni me tu ne janam liya Yishu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Krus par hua kurban…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Krus par hua kurban..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       Mukti dilaye….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Krus par apna khoon bahaya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Sara chukhaya daam…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Sara chukhaya daam…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                              </a:t>
            </a:r>
            <a:r>
              <a:rPr lang="en-US" altLang="en-US" sz="1800" i="1">
                <a:latin typeface="Verdana" panose="020B0604030504040204" pitchFamily="34" charset="0"/>
              </a:rPr>
              <a:t>Mukti dilaye	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Ham sab ke papon ko mithane		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Yishu hua balidaan…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Yishu hua balidaan…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	       Mukti dilaye…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Yishu daya ka bahta saagar	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Yishu hai datha mahaan…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Yishu hai datha mahaan….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       Mukti dilaye….	</a:t>
            </a:r>
            <a:endParaRPr lang="en-US" altLang="en-US" sz="1800" i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984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1066800" y="0"/>
            <a:ext cx="93726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(198)	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Mera sangeeth hai Tu</a:t>
            </a:r>
            <a:r>
              <a:rPr lang="en-US" altLang="en-US" sz="1800">
                <a:latin typeface="Verdana" panose="020B0604030504040204" pitchFamily="34" charset="0"/>
              </a:rPr>
              <a:t>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Mera har geeth hai tu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Mere pyaare Maseeha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mera man meeth hai tu..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	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Mere sanso ko tu ney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Nayi ek ragini di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Mere hoton ne teri              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Sitaaish raat din ki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Mera sangeeth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Papeeha aaj sun ke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Nayi ek dhun sunaye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Maseeha aaj milkey              2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Chaley mandir me aaye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Mera sangeeth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Meri dil ko hamesha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Teri hi justhju ho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Mere lab pe hamesha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Meri hi gufthgu ho          2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Mera sangeeth </a:t>
            </a:r>
            <a:endParaRPr lang="en-US" altLang="en-US" sz="1800" i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2189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295400" y="1143000"/>
            <a:ext cx="93726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(199)                                                                           </a:t>
            </a:r>
            <a:r>
              <a:rPr lang="fr-FR" altLang="en-US" sz="1800" i="1">
                <a:latin typeface="Verdana" panose="020B0604030504040204" pitchFamily="34" charset="0"/>
              </a:rPr>
              <a:t>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chale jaana hai dur se dur talak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lekar yeeshu ka pyaara pyaara naam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jis naam se humko mukti mile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jis naam se humko shanti mile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wohi naam pyaara pyaara naam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jis naam se andhe dekhne lage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jis naam se langade chalne lage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wohi naam pyaara pyaara naam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	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jis naam se humko anand mile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us anand ko hum badthey chaley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wohi naam pyaara pyaara naam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2393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9372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(200)                                                                       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Yishu ne apna khoon bahakey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mujhe bacha liya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kyo main na gaunga gun usike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mujhe bacha liya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main jab gunaho may paida hua tha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yishu aa gaya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uske mare jane se mein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jeevan bhi pa gaya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islye gaunga gun usike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mujhe bacha liya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	Yishu ne apna….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mere gunahon ka bhoj utha ke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kya kya na usne saha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mere gunahon ka maaf karane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khoon bhi uska baha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kitna anokha hai pyaar prabhu ka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mujhe bacha liya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			Yishu ne apna…..</a:t>
            </a:r>
            <a:r>
              <a:rPr lang="fr-FR" altLang="en-US" sz="1800">
                <a:latin typeface="Verdana" panose="020B0604030504040204" pitchFamily="34" charset="0"/>
              </a:rPr>
              <a:t> </a:t>
            </a: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2598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9372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>
                <a:latin typeface="Verdana" panose="020B0604030504040204" pitchFamily="34" charset="0"/>
              </a:rPr>
              <a:t>(201)                                                                                    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 dirty="0" err="1">
                <a:latin typeface="Verdana" panose="020B0604030504040204" pitchFamily="34" charset="0"/>
              </a:rPr>
              <a:t>Dhanya</a:t>
            </a:r>
            <a:r>
              <a:rPr lang="fr-FR" altLang="en-US" sz="1800" i="1" dirty="0">
                <a:latin typeface="Verdana" panose="020B0604030504040204" pitchFamily="34" charset="0"/>
              </a:rPr>
              <a:t> </a:t>
            </a:r>
            <a:r>
              <a:rPr lang="fr-FR" altLang="en-US" sz="1800" i="1" dirty="0" err="1">
                <a:latin typeface="Verdana" panose="020B0604030504040204" pitchFamily="34" charset="0"/>
              </a:rPr>
              <a:t>dhanya</a:t>
            </a:r>
            <a:r>
              <a:rPr lang="fr-FR" altLang="en-US" sz="1800" i="1" dirty="0">
                <a:latin typeface="Verdana" panose="020B0604030504040204" pitchFamily="34" charset="0"/>
              </a:rPr>
              <a:t> </a:t>
            </a:r>
            <a:r>
              <a:rPr lang="fr-FR" altLang="en-US" sz="1800" i="1" dirty="0" err="1">
                <a:latin typeface="Verdana" panose="020B0604030504040204" pitchFamily="34" charset="0"/>
              </a:rPr>
              <a:t>tujko</a:t>
            </a:r>
            <a:r>
              <a:rPr lang="fr-FR" altLang="en-US" sz="1800" i="1" dirty="0">
                <a:latin typeface="Verdana" panose="020B0604030504040204" pitchFamily="34" charset="0"/>
              </a:rPr>
              <a:t> </a:t>
            </a:r>
            <a:r>
              <a:rPr lang="fr-FR" altLang="en-US" sz="1800" i="1" dirty="0" err="1">
                <a:latin typeface="Verdana" panose="020B0604030504040204" pitchFamily="34" charset="0"/>
              </a:rPr>
              <a:t>prabhu</a:t>
            </a:r>
            <a:r>
              <a:rPr lang="fr-FR" altLang="en-US" sz="1800" i="1" dirty="0">
                <a:latin typeface="Verdana" panose="020B0604030504040204" pitchFamily="34" charset="0"/>
              </a:rPr>
              <a:t> hum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kahathe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baarambar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andhiyaare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jeevan</a:t>
            </a:r>
            <a:r>
              <a:rPr lang="en-US" altLang="en-US" sz="1800" i="1" dirty="0">
                <a:latin typeface="Verdana" panose="020B0604030504040204" pitchFamily="34" charset="0"/>
              </a:rPr>
              <a:t> me </a:t>
            </a:r>
            <a:r>
              <a:rPr lang="en-US" altLang="en-US" sz="1800" i="1" dirty="0" err="1">
                <a:latin typeface="Verdana" panose="020B0604030504040204" pitchFamily="34" charset="0"/>
              </a:rPr>
              <a:t>hamare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prem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ka</a:t>
            </a:r>
            <a:r>
              <a:rPr lang="en-US" altLang="en-US" sz="1800" i="1" dirty="0">
                <a:latin typeface="Verdana" panose="020B0604030504040204" pitchFamily="34" charset="0"/>
              </a:rPr>
              <a:t> deep </a:t>
            </a:r>
            <a:r>
              <a:rPr lang="en-US" altLang="en-US" sz="1800" i="1" dirty="0" err="1">
                <a:latin typeface="Verdana" panose="020B0604030504040204" pitchFamily="34" charset="0"/>
              </a:rPr>
              <a:t>jalaya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paap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kapat</a:t>
            </a:r>
            <a:r>
              <a:rPr lang="en-US" altLang="en-US" sz="1800" i="1" dirty="0">
                <a:latin typeface="Verdana" panose="020B0604030504040204" pitchFamily="34" charset="0"/>
              </a:rPr>
              <a:t> sab door </a:t>
            </a:r>
            <a:r>
              <a:rPr lang="en-US" altLang="en-US" sz="1800" i="1" dirty="0" err="1">
                <a:latin typeface="Verdana" panose="020B0604030504040204" pitchFamily="34" charset="0"/>
              </a:rPr>
              <a:t>huve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Hriday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mein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tej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jagayaa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teri</a:t>
            </a:r>
            <a:r>
              <a:rPr lang="en-US" altLang="en-US" sz="1800" i="1" dirty="0">
                <a:latin typeface="Verdana" panose="020B0604030504040204" pitchFamily="34" charset="0"/>
              </a:rPr>
              <a:t> ho </a:t>
            </a:r>
            <a:r>
              <a:rPr lang="en-US" altLang="en-US" sz="1800" i="1" dirty="0" err="1">
                <a:latin typeface="Verdana" panose="020B0604030504040204" pitchFamily="34" charset="0"/>
              </a:rPr>
              <a:t>ve</a:t>
            </a:r>
            <a:r>
              <a:rPr lang="en-US" altLang="en-US" sz="1800" i="1" dirty="0">
                <a:latin typeface="Verdana" panose="020B0604030504040204" pitchFamily="34" charset="0"/>
              </a:rPr>
              <a:t> jay </a:t>
            </a:r>
            <a:r>
              <a:rPr lang="en-US" altLang="en-US" sz="1800" i="1" dirty="0" err="1">
                <a:latin typeface="Verdana" panose="020B0604030504040204" pitchFamily="34" charset="0"/>
              </a:rPr>
              <a:t>jay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kar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prabhu</a:t>
            </a:r>
            <a:r>
              <a:rPr lang="en-US" altLang="en-US" sz="1800" i="1" dirty="0">
                <a:latin typeface="Verdana" panose="020B0604030504040204" pitchFamily="34" charset="0"/>
              </a:rPr>
              <a:t> hum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kahathe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baarambar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	</a:t>
            </a:r>
            <a:r>
              <a:rPr lang="en-US" altLang="en-US" sz="1800" i="1" dirty="0" err="1">
                <a:latin typeface="Verdana" panose="020B0604030504040204" pitchFamily="34" charset="0"/>
              </a:rPr>
              <a:t>Dhanya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dhanya</a:t>
            </a:r>
            <a:r>
              <a:rPr lang="en-US" altLang="en-US" sz="1800" i="1" dirty="0">
                <a:latin typeface="Verdana" panose="020B0604030504040204" pitchFamily="34" charset="0"/>
              </a:rPr>
              <a:t>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Parvath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teri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shaan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batathe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saagar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prem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tihara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chaand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sitaron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mein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jo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dekha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paaya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roop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tihaara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sab </a:t>
            </a:r>
            <a:r>
              <a:rPr lang="en-US" altLang="en-US" sz="1800" i="1" dirty="0" err="1">
                <a:latin typeface="Verdana" panose="020B0604030504040204" pitchFamily="34" charset="0"/>
              </a:rPr>
              <a:t>jeevan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ke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aadhar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prabhu</a:t>
            </a:r>
            <a:r>
              <a:rPr lang="en-US" altLang="en-US" sz="1800" i="1" dirty="0">
                <a:latin typeface="Verdana" panose="020B0604030504040204" pitchFamily="34" charset="0"/>
              </a:rPr>
              <a:t> hum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latin typeface="Verdana" panose="020B0604030504040204" pitchFamily="34" charset="0"/>
              </a:rPr>
              <a:t>kahathe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baarambar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	</a:t>
            </a:r>
            <a:r>
              <a:rPr lang="en-US" altLang="en-US" sz="1800" i="1" dirty="0" err="1">
                <a:latin typeface="Verdana" panose="020B0604030504040204" pitchFamily="34" charset="0"/>
              </a:rPr>
              <a:t>Dhanya</a:t>
            </a:r>
            <a:r>
              <a:rPr lang="en-US" altLang="en-US" sz="1800" i="1" dirty="0">
                <a:latin typeface="Verdana" panose="020B0604030504040204" pitchFamily="34" charset="0"/>
              </a:rPr>
              <a:t> </a:t>
            </a:r>
            <a:r>
              <a:rPr lang="en-US" altLang="en-US" sz="1800" i="1" dirty="0" err="1">
                <a:latin typeface="Verdana" panose="020B0604030504040204" pitchFamily="34" charset="0"/>
              </a:rPr>
              <a:t>dhanya</a:t>
            </a:r>
            <a:r>
              <a:rPr lang="en-US" altLang="en-US" sz="1800" i="1" dirty="0">
                <a:latin typeface="Verdana" panose="020B0604030504040204" pitchFamily="34" charset="0"/>
              </a:rPr>
              <a:t>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			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2803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93726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(202)                                                                          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Jab baadalon par Yishu raja aayega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Sang apne logon ko le jayega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Mit jayega andhera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Ho jayega ujjala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Jab rajaon ka raja aayega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Jab baadalon par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Tere dhukon ko woh pal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Mittayega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Tujhe paas who apne bulaayega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Jis rajya ka anth na ho kabhi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Tujhe aisa who taj pahnayega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Wahan bhook na hogi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Wahaan pyaas na hogi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Naya jeevan tu aisa paayega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Woh  aayega baadalon par</a:t>
            </a:r>
            <a:endParaRPr lang="en-US" altLang="en-US" sz="1800" i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008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93726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(203)                                                                       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Gaaoonga mai tere hi geet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Hai Yishu tu hai mahaan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Tera hi naam mere masih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Leta hoon subah aur shaam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Jab mai gunaahon may pada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Tere prem se mai dur tha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Tere sanmukh aaney ke laayak</a:t>
            </a:r>
            <a:endParaRPr lang="fr-FR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Mai kadapi yogya na tha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Par tu hi mera sahara bana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Apne paas mujhe bulaya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Isliye masiha hoton se apni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i="1">
                <a:latin typeface="Verdana" panose="020B0604030504040204" pitchFamily="34" charset="0"/>
              </a:rPr>
              <a:t>Sthuti teri karoonga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(15)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Amen praise the Lord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born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Amen praise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lives in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the cross of Calvary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took away my sin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Amen praise the Lord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born again.	</a:t>
            </a:r>
          </a:p>
        </p:txBody>
      </p:sp>
      <p:sp>
        <p:nvSpPr>
          <p:cNvPr id="450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213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93726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(204)                                                                   </a:t>
            </a:r>
            <a:r>
              <a:rPr lang="en-US" i="1" u="sng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Tere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dil</a:t>
            </a:r>
            <a:r>
              <a:rPr lang="en-US" i="1" dirty="0">
                <a:latin typeface="Verdana" pitchFamily="34" charset="0"/>
              </a:rPr>
              <a:t> may </a:t>
            </a:r>
            <a:r>
              <a:rPr lang="en-US" i="1" dirty="0" err="1">
                <a:latin typeface="Verdana" pitchFamily="34" charset="0"/>
              </a:rPr>
              <a:t>mujko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jagah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mili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Mera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dil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pukarey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masih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masih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Tere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pyar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hai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meri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zindagi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 err="1">
                <a:latin typeface="Verdana" pitchFamily="34" charset="0"/>
              </a:rPr>
              <a:t>Meri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zindagi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hai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mera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masih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Mai </a:t>
            </a:r>
            <a:r>
              <a:rPr lang="en-US" i="1" dirty="0" err="1">
                <a:latin typeface="Verdana" pitchFamily="34" charset="0"/>
              </a:rPr>
              <a:t>andheri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rahon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pe</a:t>
            </a:r>
            <a:r>
              <a:rPr lang="en-US" i="1" dirty="0">
                <a:latin typeface="Verdana" pitchFamily="34" charset="0"/>
              </a:rPr>
              <a:t> ho </a:t>
            </a:r>
            <a:r>
              <a:rPr lang="en-US" i="1" dirty="0" err="1">
                <a:latin typeface="Verdana" pitchFamily="34" charset="0"/>
              </a:rPr>
              <a:t>liya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Mai </a:t>
            </a:r>
            <a:r>
              <a:rPr lang="en-US" i="1" dirty="0" err="1">
                <a:latin typeface="Verdana" pitchFamily="34" charset="0"/>
              </a:rPr>
              <a:t>gunaah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ki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vaadi</a:t>
            </a:r>
            <a:r>
              <a:rPr lang="en-US" i="1" dirty="0">
                <a:latin typeface="Verdana" pitchFamily="34" charset="0"/>
              </a:rPr>
              <a:t> may </a:t>
            </a:r>
            <a:r>
              <a:rPr lang="en-US" i="1" dirty="0" err="1">
                <a:latin typeface="Verdana" pitchFamily="34" charset="0"/>
              </a:rPr>
              <a:t>kho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gaya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Teri </a:t>
            </a:r>
            <a:r>
              <a:rPr lang="en-US" i="1" dirty="0" err="1">
                <a:latin typeface="Verdana" pitchFamily="34" charset="0"/>
              </a:rPr>
              <a:t>aankh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mujpe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lagi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rahi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Mere </a:t>
            </a:r>
            <a:r>
              <a:rPr lang="en-US" i="1" dirty="0" err="1">
                <a:latin typeface="Verdana" pitchFamily="34" charset="0"/>
              </a:rPr>
              <a:t>paas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aayi</a:t>
            </a:r>
            <a:r>
              <a:rPr lang="en-US" i="1" dirty="0">
                <a:latin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</a:rPr>
              <a:t>salaamati</a:t>
            </a:r>
            <a:endParaRPr lang="es-ES_tradnl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s-ES_tradnl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i="1" dirty="0" err="1">
                <a:latin typeface="Verdana" pitchFamily="34" charset="0"/>
              </a:rPr>
              <a:t>Na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phiroonga</a:t>
            </a:r>
            <a:r>
              <a:rPr lang="es-ES_tradnl" i="1" dirty="0">
                <a:latin typeface="Verdana" pitchFamily="34" charset="0"/>
              </a:rPr>
              <a:t> ab </a:t>
            </a:r>
            <a:r>
              <a:rPr lang="es-ES_tradnl" i="1" dirty="0" err="1">
                <a:latin typeface="Verdana" pitchFamily="34" charset="0"/>
              </a:rPr>
              <a:t>kahi</a:t>
            </a:r>
            <a:r>
              <a:rPr lang="es-ES_tradnl" i="1" dirty="0">
                <a:latin typeface="Verdana" pitchFamily="34" charset="0"/>
              </a:rPr>
              <a:t> dar </a:t>
            </a:r>
            <a:r>
              <a:rPr lang="es-ES_tradnl" i="1" dirty="0" err="1">
                <a:latin typeface="Verdana" pitchFamily="34" charset="0"/>
              </a:rPr>
              <a:t>ba</a:t>
            </a:r>
            <a:r>
              <a:rPr lang="es-ES_tradnl" i="1" dirty="0">
                <a:latin typeface="Verdana" pitchFamily="34" charset="0"/>
              </a:rPr>
              <a:t> dar</a:t>
            </a:r>
          </a:p>
          <a:p>
            <a:pPr eaLnBrk="1" hangingPunct="1">
              <a:defRPr/>
            </a:pPr>
            <a:r>
              <a:rPr lang="es-ES_tradnl" i="1" dirty="0">
                <a:latin typeface="Verdana" pitchFamily="34" charset="0"/>
              </a:rPr>
              <a:t>Tu </a:t>
            </a:r>
            <a:r>
              <a:rPr lang="es-ES_tradnl" i="1" dirty="0" err="1">
                <a:latin typeface="Verdana" pitchFamily="34" charset="0"/>
              </a:rPr>
              <a:t>hua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khuda</a:t>
            </a:r>
            <a:r>
              <a:rPr lang="es-ES_tradnl" i="1" dirty="0">
                <a:latin typeface="Verdana" pitchFamily="34" charset="0"/>
              </a:rPr>
              <a:t> mera </a:t>
            </a:r>
            <a:r>
              <a:rPr lang="es-ES_tradnl" i="1" dirty="0" err="1">
                <a:latin typeface="Verdana" pitchFamily="34" charset="0"/>
              </a:rPr>
              <a:t>hum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safar</a:t>
            </a:r>
            <a:endParaRPr lang="es-ES_tradnl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i="1" dirty="0" err="1">
                <a:latin typeface="Verdana" pitchFamily="34" charset="0"/>
              </a:rPr>
              <a:t>Mujhe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manziley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hal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pukar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tha</a:t>
            </a:r>
            <a:endParaRPr lang="es-ES_tradnl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i="1" dirty="0">
                <a:latin typeface="Verdana" pitchFamily="34" charset="0"/>
              </a:rPr>
              <a:t>Mal </a:t>
            </a:r>
            <a:r>
              <a:rPr lang="es-ES_tradnl" i="1" dirty="0" err="1">
                <a:latin typeface="Verdana" pitchFamily="34" charset="0"/>
              </a:rPr>
              <a:t>rahoonga</a:t>
            </a:r>
            <a:r>
              <a:rPr lang="es-ES_tradnl" i="1" dirty="0">
                <a:latin typeface="Verdana" pitchFamily="34" charset="0"/>
              </a:rPr>
              <a:t> ab </a:t>
            </a:r>
            <a:r>
              <a:rPr lang="es-ES_tradnl" i="1" dirty="0" err="1">
                <a:latin typeface="Verdana" pitchFamily="34" charset="0"/>
              </a:rPr>
              <a:t>tere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saath</a:t>
            </a:r>
            <a:r>
              <a:rPr lang="es-ES_tradnl" i="1" dirty="0">
                <a:latin typeface="Verdana" pitchFamily="34" charset="0"/>
              </a:rPr>
              <a:t> </a:t>
            </a:r>
            <a:r>
              <a:rPr lang="es-ES_tradnl" i="1" dirty="0" err="1">
                <a:latin typeface="Verdana" pitchFamily="34" charset="0"/>
              </a:rPr>
              <a:t>hi</a:t>
            </a:r>
            <a:endParaRPr lang="en-US" i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417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1219200" y="1981200"/>
            <a:ext cx="937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>
                <a:latin typeface="Verdana" panose="020B0604030504040204" pitchFamily="34" charset="0"/>
              </a:rPr>
              <a:t>(205)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i="1">
                <a:latin typeface="Verdana" panose="020B0604030504040204" pitchFamily="34" charset="0"/>
              </a:rPr>
              <a:t>Prabhu tere dan pe aaye hal hum</a:t>
            </a:r>
            <a:endParaRPr lang="da-DK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Ten! krupa paane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i="1">
                <a:latin typeface="Verdana" panose="020B0604030504040204" pitchFamily="34" charset="0"/>
              </a:rPr>
              <a:t>Barsa aashish hum dinom par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Teri mahima gaane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Anjaaney hum is duniya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Le chal prabhu tere hi raahon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Ab hal hum tere hi haathon may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Teri mahima gaane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622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8116" name="Text Box 5"/>
          <p:cNvSpPr txBox="1">
            <a:spLocks noChangeArrowheads="1"/>
          </p:cNvSpPr>
          <p:nvPr/>
        </p:nvSpPr>
        <p:spPr bwMode="auto">
          <a:xfrm>
            <a:off x="1295400" y="1676400"/>
            <a:ext cx="9372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(206)                                                           </a:t>
            </a:r>
            <a:r>
              <a:rPr lang="da-DK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da-DK" sz="2400" i="1" dirty="0">
                <a:latin typeface="Verdana" pitchFamily="34" charset="0"/>
              </a:rPr>
              <a:t>Galatians 2:20</a:t>
            </a:r>
          </a:p>
          <a:p>
            <a:pPr eaLnBrk="1" hangingPunct="1">
              <a:defRPr/>
            </a:pP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It’s no longer I that liveth,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But Christ that liveth in me (Repeat)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He lives, He lives,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Jesus is alive in me.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It’s no longer I that liveth,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But Christ that liveth in me.</a:t>
            </a: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1524000" y="1447800"/>
            <a:ext cx="67833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(207)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 Lord have His way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In Your life every day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There’s no peace, there’s no joy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Until the Lord has His way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Place Your life in His hands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Rest secured in His plan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Let the Lord, let the Lord have His way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82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781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(208)                    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Little by little and day by 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Little by little in every 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Jesus is changing me.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I’m not the same as I was last year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though the picture is not quite clear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that He’s changing me.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changing me,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blessed Jesus;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I’m not the same person that I used to be,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Although it’s slow going, This I’m knowing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one day, like Him I shall be.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4403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838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(209)                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Psalm 91: 1&amp;2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that </a:t>
            </a:r>
            <a:r>
              <a:rPr lang="en-US" sz="2400" dirty="0" err="1">
                <a:latin typeface="Verdana" pitchFamily="34" charset="0"/>
              </a:rPr>
              <a:t>dwelleth</a:t>
            </a:r>
            <a:r>
              <a:rPr lang="en-US" sz="2400" dirty="0">
                <a:latin typeface="Verdana" pitchFamily="34" charset="0"/>
              </a:rPr>
              <a:t> in the secret place of the Most High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Shall abide under the shadow of the Almighty	- 2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will sing of the LORD,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“He is my refuge and my fortress;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God in Him  will I trust.”                            - 3</a:t>
            </a:r>
          </a:p>
        </p:txBody>
      </p:sp>
      <p:sp>
        <p:nvSpPr>
          <p:cNvPr id="4423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6781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(210)                                                   </a:t>
            </a:r>
            <a:r>
              <a:rPr lang="da-DK" sz="24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endParaRPr lang="da-DK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i="1" dirty="0">
                <a:latin typeface="Verdana" pitchFamily="34" charset="0"/>
              </a:rPr>
              <a:t>Jhanda hai prem ka , prem ka  ,</a:t>
            </a:r>
          </a:p>
          <a:p>
            <a:pPr eaLnBrk="1" hangingPunct="1">
              <a:defRPr/>
            </a:pPr>
            <a:r>
              <a:rPr lang="da-DK" sz="2400" i="1" dirty="0">
                <a:latin typeface="Verdana" pitchFamily="34" charset="0"/>
              </a:rPr>
              <a:t>Mere dil se lehratha  ,  ( 3 times)</a:t>
            </a:r>
          </a:p>
          <a:p>
            <a:pPr eaLnBrk="1" hangingPunct="1">
              <a:defRPr/>
            </a:pPr>
            <a:r>
              <a:rPr lang="da-DK" sz="2400" i="1" dirty="0">
                <a:latin typeface="Verdana" pitchFamily="34" charset="0"/>
              </a:rPr>
              <a:t>Jhanda hai prem ka , prem ka  </a:t>
            </a:r>
          </a:p>
          <a:p>
            <a:pPr eaLnBrk="1" hangingPunct="1">
              <a:defRPr/>
            </a:pPr>
            <a:r>
              <a:rPr lang="da-DK" sz="2400" i="1" dirty="0">
                <a:latin typeface="Verdana" pitchFamily="34" charset="0"/>
              </a:rPr>
              <a:t>Mere dil se lehratha    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Raja </a:t>
            </a:r>
            <a:r>
              <a:rPr lang="en-US" sz="2400" i="1" dirty="0" err="1">
                <a:latin typeface="Verdana" pitchFamily="34" charset="0"/>
              </a:rPr>
              <a:t>Yishu</a:t>
            </a:r>
            <a:r>
              <a:rPr lang="en-US" sz="2400" i="1" dirty="0">
                <a:latin typeface="Verdana" pitchFamily="34" charset="0"/>
              </a:rPr>
              <a:t> mere </a:t>
            </a:r>
            <a:r>
              <a:rPr lang="en-US" sz="2400" i="1" dirty="0" err="1">
                <a:latin typeface="Verdana" pitchFamily="34" charset="0"/>
              </a:rPr>
              <a:t>dil</a:t>
            </a:r>
            <a:r>
              <a:rPr lang="en-US" sz="2400" i="1" dirty="0">
                <a:latin typeface="Verdana" pitchFamily="34" charset="0"/>
              </a:rPr>
              <a:t> may </a:t>
            </a:r>
            <a:r>
              <a:rPr lang="en-US" sz="2400" i="1" dirty="0" err="1">
                <a:latin typeface="Verdana" pitchFamily="34" charset="0"/>
              </a:rPr>
              <a:t>hai</a:t>
            </a:r>
            <a:r>
              <a:rPr lang="en-US" sz="2400" i="1" dirty="0">
                <a:latin typeface="Verdana" pitchFamily="34" charset="0"/>
              </a:rPr>
              <a:t>.</a:t>
            </a:r>
            <a:endParaRPr lang="es-ES_tradnl" sz="2400" dirty="0">
              <a:latin typeface="Verdana" pitchFamily="34" charset="0"/>
            </a:endParaRPr>
          </a:p>
          <a:p>
            <a:pPr eaLnBrk="1" hangingPunct="1">
              <a:defRPr/>
            </a:pPr>
            <a:endParaRPr lang="es-ES_tradnl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sz="2400" dirty="0" err="1">
                <a:latin typeface="Verdana" pitchFamily="34" charset="0"/>
              </a:rPr>
              <a:t>Usse</a:t>
            </a:r>
            <a:r>
              <a:rPr lang="es-ES_tradnl" sz="2400" dirty="0">
                <a:latin typeface="Verdana" pitchFamily="34" charset="0"/>
              </a:rPr>
              <a:t>  </a:t>
            </a:r>
            <a:r>
              <a:rPr lang="es-ES_tradnl" sz="2400" dirty="0" err="1">
                <a:latin typeface="Verdana" pitchFamily="34" charset="0"/>
              </a:rPr>
              <a:t>utthavo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dil</a:t>
            </a:r>
            <a:r>
              <a:rPr lang="es-ES_tradnl" sz="2400" dirty="0">
                <a:latin typeface="Verdana" pitchFamily="34" charset="0"/>
              </a:rPr>
              <a:t> se </a:t>
            </a:r>
            <a:r>
              <a:rPr lang="es-ES_tradnl" sz="2400" dirty="0" err="1">
                <a:latin typeface="Verdana" pitchFamily="34" charset="0"/>
              </a:rPr>
              <a:t>gao</a:t>
            </a:r>
            <a:r>
              <a:rPr lang="es-ES_tradnl" sz="2400" dirty="0">
                <a:latin typeface="Verdana" pitchFamily="34" charset="0"/>
              </a:rPr>
              <a:t>, </a:t>
            </a:r>
            <a:r>
              <a:rPr lang="es-ES_tradnl" sz="2400" dirty="0" err="1">
                <a:latin typeface="Verdana" pitchFamily="34" charset="0"/>
              </a:rPr>
              <a:t>sara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jag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jaane</a:t>
            </a:r>
            <a:r>
              <a:rPr lang="es-ES_tradnl" sz="2400" dirty="0">
                <a:latin typeface="Verdana" pitchFamily="34" charset="0"/>
              </a:rPr>
              <a:t> </a:t>
            </a: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Sara jag jaane , O sara jag jaane </a:t>
            </a:r>
            <a:endParaRPr lang="es-ES_tradnl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sz="2400" dirty="0" err="1">
                <a:latin typeface="Verdana" pitchFamily="34" charset="0"/>
              </a:rPr>
              <a:t>Usse</a:t>
            </a:r>
            <a:r>
              <a:rPr lang="es-ES_tradnl" sz="2400" dirty="0">
                <a:latin typeface="Verdana" pitchFamily="34" charset="0"/>
              </a:rPr>
              <a:t>  </a:t>
            </a:r>
            <a:r>
              <a:rPr lang="es-ES_tradnl" sz="2400" dirty="0" err="1">
                <a:latin typeface="Verdana" pitchFamily="34" charset="0"/>
              </a:rPr>
              <a:t>utthavo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dil</a:t>
            </a:r>
            <a:r>
              <a:rPr lang="es-ES_tradnl" sz="2400" dirty="0">
                <a:latin typeface="Verdana" pitchFamily="34" charset="0"/>
              </a:rPr>
              <a:t> se </a:t>
            </a:r>
            <a:r>
              <a:rPr lang="es-ES_tradnl" sz="2400" dirty="0" err="1">
                <a:latin typeface="Verdana" pitchFamily="34" charset="0"/>
              </a:rPr>
              <a:t>gao</a:t>
            </a:r>
            <a:r>
              <a:rPr lang="es-ES_tradnl" sz="2400" dirty="0">
                <a:latin typeface="Verdana" pitchFamily="34" charset="0"/>
              </a:rPr>
              <a:t>, </a:t>
            </a:r>
            <a:r>
              <a:rPr lang="es-ES_tradnl" sz="2400" dirty="0" err="1">
                <a:latin typeface="Verdana" pitchFamily="34" charset="0"/>
              </a:rPr>
              <a:t>sara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jag</a:t>
            </a:r>
            <a:r>
              <a:rPr lang="es-ES_tradnl" sz="2400" dirty="0">
                <a:latin typeface="Verdana" pitchFamily="34" charset="0"/>
              </a:rPr>
              <a:t> </a:t>
            </a:r>
            <a:r>
              <a:rPr lang="es-ES_tradnl" sz="2400" dirty="0" err="1">
                <a:latin typeface="Verdana" pitchFamily="34" charset="0"/>
              </a:rPr>
              <a:t>jaane</a:t>
            </a:r>
            <a:r>
              <a:rPr lang="es-ES_tradnl" sz="2400" dirty="0">
                <a:latin typeface="Verdana" pitchFamily="34" charset="0"/>
              </a:rPr>
              <a:t>  </a:t>
            </a: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Raja Yishu mere dil may hai . </a:t>
            </a:r>
            <a:endParaRPr lang="es-ES_tradnl" sz="2400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s-ES_tradnl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_tradnl" sz="2400" i="1" dirty="0">
                <a:latin typeface="Verdana" pitchFamily="34" charset="0"/>
              </a:rPr>
              <a:t>			</a:t>
            </a:r>
            <a:r>
              <a:rPr lang="es-ES_tradnl" sz="2400" i="1" dirty="0" err="1">
                <a:latin typeface="Verdana" pitchFamily="34" charset="0"/>
              </a:rPr>
              <a:t>Jhanda</a:t>
            </a:r>
            <a:r>
              <a:rPr lang="es-ES_tradnl" sz="2400" i="1" dirty="0">
                <a:latin typeface="Verdana" pitchFamily="34" charset="0"/>
              </a:rPr>
              <a:t> </a:t>
            </a:r>
            <a:r>
              <a:rPr lang="es-ES_tradnl" sz="2400" i="1" dirty="0" err="1">
                <a:latin typeface="Verdana" pitchFamily="34" charset="0"/>
              </a:rPr>
              <a:t>hai</a:t>
            </a:r>
            <a:r>
              <a:rPr lang="es-ES_tradnl" sz="2400" i="1" dirty="0">
                <a:latin typeface="Verdana" pitchFamily="34" charset="0"/>
              </a:rPr>
              <a:t>  </a:t>
            </a:r>
            <a:r>
              <a:rPr lang="es-ES_tradnl" sz="2400" i="1" dirty="0" err="1">
                <a:latin typeface="Verdana" pitchFamily="34" charset="0"/>
              </a:rPr>
              <a:t>prem</a:t>
            </a:r>
            <a:r>
              <a:rPr lang="es-ES_tradnl" sz="2400" i="1" dirty="0">
                <a:latin typeface="Verdana" pitchFamily="34" charset="0"/>
              </a:rPr>
              <a:t>  </a:t>
            </a:r>
            <a:r>
              <a:rPr lang="es-ES_tradnl" sz="2400" i="1" dirty="0" err="1">
                <a:latin typeface="Verdana" pitchFamily="34" charset="0"/>
              </a:rPr>
              <a:t>ka</a:t>
            </a:r>
            <a:r>
              <a:rPr lang="es-ES_tradnl" sz="2400" i="1" dirty="0">
                <a:latin typeface="Verdana" pitchFamily="34" charset="0"/>
              </a:rPr>
              <a:t> …..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4444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1447800" y="14478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2400" dirty="0">
                <a:solidFill>
                  <a:srgbClr val="FFFF00"/>
                </a:solidFill>
                <a:latin typeface="Verdana" pitchFamily="34" charset="0"/>
              </a:rPr>
              <a:t>(211) </a:t>
            </a:r>
            <a:r>
              <a:rPr lang="da-DK" sz="2400" dirty="0">
                <a:latin typeface="Verdana" pitchFamily="34" charset="0"/>
              </a:rPr>
              <a:t>                                              </a:t>
            </a:r>
            <a:r>
              <a:rPr lang="da-DK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Bhoj ko apne Yesu pe dalo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Woh tumhare Chintha Kartha</a:t>
            </a:r>
          </a:p>
          <a:p>
            <a:pPr eaLnBrk="1" hangingPunct="1">
              <a:defRPr/>
            </a:pP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Upar upar upar  (2)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Yesu ko karo upar </a:t>
            </a:r>
          </a:p>
          <a:p>
            <a:pPr eaLnBrk="1" hangingPunct="1">
              <a:defRPr/>
            </a:pP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Niche niche niche (2)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Saitan ko karo niche</a:t>
            </a:r>
          </a:p>
        </p:txBody>
      </p:sp>
      <p:sp>
        <p:nvSpPr>
          <p:cNvPr id="4464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(212) </a:t>
            </a:r>
            <a:r>
              <a:rPr lang="en-US" sz="2400" dirty="0">
                <a:latin typeface="Verdana" pitchFamily="34" charset="0"/>
              </a:rPr>
              <a:t>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Lean forward lean backward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the left, to the right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Stand up, sit down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the left, to the right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so glad that my Father In heaven,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Tells of His love in the Book He has given.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Wonderful things in the Bible I see.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is the dearest that Jesus loves me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4485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(213)                                            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Alive </a:t>
            </a:r>
            <a:r>
              <a:rPr lang="en-US" sz="2400" dirty="0" err="1">
                <a:latin typeface="Verdana" pitchFamily="34" charset="0"/>
              </a:rPr>
              <a:t>alive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alive</a:t>
            </a:r>
            <a:r>
              <a:rPr lang="en-US" sz="2400" dirty="0">
                <a:latin typeface="Verdana" pitchFamily="34" charset="0"/>
              </a:rPr>
              <a:t> forevermore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Jesus is alive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Alive forevermore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Alive </a:t>
            </a:r>
            <a:r>
              <a:rPr lang="en-US" sz="2400" dirty="0" err="1">
                <a:latin typeface="Verdana" pitchFamily="34" charset="0"/>
              </a:rPr>
              <a:t>alive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alive</a:t>
            </a:r>
            <a:r>
              <a:rPr lang="en-US" sz="2400" dirty="0">
                <a:latin typeface="Verdana" pitchFamily="34" charset="0"/>
              </a:rPr>
              <a:t> forevermore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Jesus is alive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Sing Hallelujah! Sing Hallelujah!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Jesus is alive forevermore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Sing Hallelujah! Sing Hallelujah!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Jesus is alive</a:t>
            </a:r>
          </a:p>
        </p:txBody>
      </p:sp>
      <p:sp>
        <p:nvSpPr>
          <p:cNvPr id="4505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73188" y="76200"/>
            <a:ext cx="6780212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(16)  </a:t>
            </a:r>
            <a:r>
              <a:rPr lang="en-US" dirty="0">
                <a:latin typeface="Verdana" pitchFamily="34" charset="0"/>
              </a:rPr>
              <a:t>(tune of Jesus loves You this I know)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Do You start Your day this way?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Read God’s word and kneel to pray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 You need God’s help each 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while at school or at Your play</a:t>
            </a: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9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take time each morning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take time each morning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take time each morning</a:t>
            </a: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	to read God’s word and pray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9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have time to eat no doubt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time to laugh and time to shout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time to dress and comb Your hair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always take some time for prayer</a:t>
            </a:r>
          </a:p>
          <a:p>
            <a:pPr eaLnBrk="1" hangingPunct="1">
              <a:defRPr/>
            </a:pPr>
            <a:endParaRPr lang="en-US" sz="9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Satan says “come on You’re late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not this morning, it can wait”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If You listen this I know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You’ll not find time as You go….SO</a:t>
            </a:r>
          </a:p>
        </p:txBody>
      </p:sp>
      <p:sp>
        <p:nvSpPr>
          <p:cNvPr id="471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(214)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There’s a river of life flowing out from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Makes the lame to walk and the blind to see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Opens prison doors, set the captive free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There’s a river of life flowing out from me.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Spring up O well within my soul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Spring up O well and make me whole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Spring up O well and give to 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Your joy abundantly.</a:t>
            </a:r>
          </a:p>
        </p:txBody>
      </p:sp>
      <p:sp>
        <p:nvSpPr>
          <p:cNvPr id="4526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77724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(215) 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Trust, trust in the Lord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Lean not on Your own understanding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In all, all of Your ways acknowledge Him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He’ll make Your paths straight.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You’ll be my guide for life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I’ll walk by Your side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With Your hand in mine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I’ll go where You lead me.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My eyes can only see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The ground beneath my feet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Your dreams are greater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Your ways are higher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 Lord, please show me.</a:t>
            </a:r>
          </a:p>
        </p:txBody>
      </p:sp>
      <p:sp>
        <p:nvSpPr>
          <p:cNvPr id="4546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(216)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It’s a lovely, lovely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 name of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It’s a lovely, lovely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From heaven above.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Dispelling the clouds of doubt and fear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Filling the saddened heart with cheer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It’s a lovely, lovely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The name I love</a:t>
            </a:r>
          </a:p>
        </p:txBody>
      </p:sp>
      <p:sp>
        <p:nvSpPr>
          <p:cNvPr id="4567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latin typeface="Verdana" pitchFamily="34" charset="0"/>
              </a:rPr>
              <a:t>(217)                                                        </a:t>
            </a:r>
            <a:r>
              <a:rPr lang="es-E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C..</a:t>
            </a:r>
          </a:p>
          <a:p>
            <a:pPr eaLnBrk="1" hangingPunct="1">
              <a:defRPr/>
            </a:pPr>
            <a:r>
              <a:rPr lang="es-ES" sz="2400" dirty="0">
                <a:latin typeface="Verdana" pitchFamily="34" charset="0"/>
              </a:rPr>
              <a:t>Ho- Ho- Ho – </a:t>
            </a:r>
            <a:r>
              <a:rPr lang="es-ES" sz="2400" dirty="0" err="1" smtClean="0">
                <a:latin typeface="Verdana" pitchFamily="34" charset="0"/>
              </a:rPr>
              <a:t>Hosannah</a:t>
            </a:r>
            <a:endParaRPr lang="es-E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" sz="2400" dirty="0">
                <a:latin typeface="Verdana" pitchFamily="34" charset="0"/>
              </a:rPr>
              <a:t>Ha-Ha-Ha-</a:t>
            </a:r>
            <a:r>
              <a:rPr lang="es-ES" sz="2400" dirty="0" err="1">
                <a:latin typeface="Verdana" pitchFamily="34" charset="0"/>
              </a:rPr>
              <a:t>Lelujah</a:t>
            </a:r>
            <a:endParaRPr lang="es-E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" sz="2400" dirty="0">
                <a:latin typeface="Verdana" pitchFamily="34" charset="0"/>
              </a:rPr>
              <a:t>He-He-He-He </a:t>
            </a:r>
            <a:r>
              <a:rPr lang="es-ES" sz="2400" dirty="0" err="1">
                <a:latin typeface="Verdana" pitchFamily="34" charset="0"/>
              </a:rPr>
              <a:t>saved</a:t>
            </a:r>
            <a:r>
              <a:rPr lang="es-ES" sz="2400" dirty="0">
                <a:latin typeface="Verdana" pitchFamily="34" charset="0"/>
              </a:rPr>
              <a:t> me</a:t>
            </a:r>
          </a:p>
          <a:p>
            <a:pPr eaLnBrk="1" hangingPunct="1">
              <a:defRPr/>
            </a:pPr>
            <a:r>
              <a:rPr lang="es-ES" sz="2400" dirty="0" err="1">
                <a:latin typeface="Verdana" pitchFamily="34" charset="0"/>
              </a:rPr>
              <a:t>I’ve</a:t>
            </a:r>
            <a:r>
              <a:rPr lang="es-ES" sz="2400" dirty="0">
                <a:latin typeface="Verdana" pitchFamily="34" charset="0"/>
              </a:rPr>
              <a:t> </a:t>
            </a:r>
            <a:r>
              <a:rPr lang="es-ES" sz="2400" dirty="0" err="1">
                <a:latin typeface="Verdana" pitchFamily="34" charset="0"/>
              </a:rPr>
              <a:t>got</a:t>
            </a:r>
            <a:r>
              <a:rPr lang="es-ES" sz="2400" dirty="0">
                <a:latin typeface="Verdana" pitchFamily="34" charset="0"/>
              </a:rPr>
              <a:t> </a:t>
            </a:r>
            <a:r>
              <a:rPr lang="es-ES" sz="2400" dirty="0" err="1">
                <a:latin typeface="Verdana" pitchFamily="34" charset="0"/>
              </a:rPr>
              <a:t>the</a:t>
            </a:r>
            <a:r>
              <a:rPr lang="es-ES" sz="2400" dirty="0">
                <a:latin typeface="Verdana" pitchFamily="34" charset="0"/>
              </a:rPr>
              <a:t> </a:t>
            </a:r>
            <a:r>
              <a:rPr lang="es-ES" sz="2400" dirty="0" err="1">
                <a:latin typeface="Verdana" pitchFamily="34" charset="0"/>
              </a:rPr>
              <a:t>joy</a:t>
            </a:r>
            <a:r>
              <a:rPr lang="es-ES" sz="2400" dirty="0">
                <a:latin typeface="Verdana" pitchFamily="34" charset="0"/>
              </a:rPr>
              <a:t> of </a:t>
            </a:r>
            <a:r>
              <a:rPr lang="es-ES" sz="2400" dirty="0" err="1">
                <a:latin typeface="Verdana" pitchFamily="34" charset="0"/>
              </a:rPr>
              <a:t>the</a:t>
            </a:r>
            <a:r>
              <a:rPr lang="es-ES" sz="2400" dirty="0">
                <a:latin typeface="Verdana" pitchFamily="34" charset="0"/>
              </a:rPr>
              <a:t> Lord.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4587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(218)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Into Thy presence we come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Not by the works we have done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But by Thy grace and Thy grace alone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Into thy presence we come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4608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ext Box 3"/>
          <p:cNvSpPr txBox="1">
            <a:spLocks noChangeArrowheads="1"/>
          </p:cNvSpPr>
          <p:nvPr/>
        </p:nvSpPr>
        <p:spPr bwMode="auto">
          <a:xfrm>
            <a:off x="1447800" y="1447800"/>
            <a:ext cx="77724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(219)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If You want to be great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God’s kingdom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Learn to be the servant of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If You want to be great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God’s kingdom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Learn to be the servant of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Learn to be the servant of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Learn to be the servant of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If You want to be great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God’s kingdom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Learn to be the servant of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46285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(220)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Praise the Lord together singing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Hallelujah   - 3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Come into His presence singing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Hallelujah   - 3</a:t>
            </a:r>
          </a:p>
        </p:txBody>
      </p:sp>
      <p:sp>
        <p:nvSpPr>
          <p:cNvPr id="4649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447800" y="762000"/>
            <a:ext cx="77724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(221)	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 F</a:t>
            </a:r>
            <a:r>
              <a:rPr lang="en-US" sz="22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Making melody in Your heart (3)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Unto the King of Kings.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b="1" dirty="0">
                <a:latin typeface="Verdana" pitchFamily="34" charset="0"/>
              </a:rPr>
              <a:t>Ch</a:t>
            </a:r>
            <a:r>
              <a:rPr lang="en-US" sz="2200" dirty="0">
                <a:latin typeface="Verdana" pitchFamily="34" charset="0"/>
              </a:rPr>
              <a:t>: Worship and adore Him..(2)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Making melody in Your heart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Unto the king of kings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King of Kings and Lord of Lords (3)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Glorify His name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Love and serve Him from Your heart (30 )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Praise His lovely name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Clap Your hands unto the lord (3)</a:t>
            </a: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Rejoice for evermore.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Verdana" pitchFamily="34" charset="0"/>
              </a:rPr>
              <a:t>			 </a:t>
            </a:r>
          </a:p>
        </p:txBody>
      </p:sp>
      <p:sp>
        <p:nvSpPr>
          <p:cNvPr id="4669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1219200" y="1343025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(222)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What can I give, What can I bring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 would be pleasing to my King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give my heart not just a part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I’m lifting up my everything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That’s all I have to offer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That’s all I have to give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Two hands ,one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That’s what I give to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 </a:t>
            </a:r>
          </a:p>
        </p:txBody>
      </p:sp>
      <p:sp>
        <p:nvSpPr>
          <p:cNvPr id="4689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(223)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lift my voice in song unto Thy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lift my hands, You’re everyday the same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Come fill me now, Lord Jesus let it be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Let now my lips speak newfound praise to Thee.</a:t>
            </a:r>
            <a:endParaRPr lang="en-US" altLang="en-US" sz="24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Singing Hallelujah, Hallelujah,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Praise and worship to Thy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Singing Hallelujah, Hallelujah,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Praise and worship to Thy name.</a:t>
            </a:r>
          </a:p>
        </p:txBody>
      </p:sp>
      <p:sp>
        <p:nvSpPr>
          <p:cNvPr id="4710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(17)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Count Your blessings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name them one by one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count Your blessings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see what God hath done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count Your blessings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name them one by one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it will surprise You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what the Lord hath done </a:t>
            </a:r>
          </a:p>
        </p:txBody>
      </p:sp>
      <p:sp>
        <p:nvSpPr>
          <p:cNvPr id="491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7772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(224)          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</a:rPr>
              <a:t>C/D</a:t>
            </a:r>
          </a:p>
          <a:p>
            <a:pPr>
              <a:defRPr/>
            </a:pPr>
            <a:r>
              <a:rPr lang="en-US" sz="2000" i="1" dirty="0"/>
              <a:t>Bigger than all my problems, bigger than all my fears</a:t>
            </a:r>
          </a:p>
          <a:p>
            <a:pPr>
              <a:defRPr/>
            </a:pPr>
            <a:r>
              <a:rPr lang="en-US" sz="2000" i="1" dirty="0"/>
              <a:t>God is bigger than any mountain that I can or </a:t>
            </a:r>
            <a:r>
              <a:rPr lang="en-US" sz="2000" i="1" dirty="0" smtClean="0"/>
              <a:t>cannot </a:t>
            </a:r>
            <a:r>
              <a:rPr lang="en-US" sz="2000" i="1" dirty="0"/>
              <a:t>see;</a:t>
            </a:r>
          </a:p>
          <a:p>
            <a:pPr>
              <a:defRPr/>
            </a:pPr>
            <a:r>
              <a:rPr lang="en-US" sz="2000" i="1" dirty="0"/>
              <a:t>He’s bigger than all my questions, bigger than anything</a:t>
            </a:r>
          </a:p>
          <a:p>
            <a:pPr>
              <a:defRPr/>
            </a:pPr>
            <a:r>
              <a:rPr lang="en-US" sz="2000" i="1" dirty="0"/>
              <a:t>God is bigger than any mountain that I can or </a:t>
            </a:r>
            <a:r>
              <a:rPr lang="en-US" sz="2000" i="1" dirty="0" smtClean="0"/>
              <a:t>cannot </a:t>
            </a:r>
            <a:r>
              <a:rPr lang="en-US" sz="2000" i="1" dirty="0"/>
              <a:t>see.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Bigger than all the shadows that fall across my path,</a:t>
            </a:r>
          </a:p>
          <a:p>
            <a:pPr>
              <a:defRPr/>
            </a:pPr>
            <a:r>
              <a:rPr lang="en-US" sz="2000" dirty="0"/>
              <a:t>God is bigger than any mountain that I can or </a:t>
            </a:r>
            <a:r>
              <a:rPr lang="en-US" sz="2000" dirty="0" smtClean="0"/>
              <a:t>cannot </a:t>
            </a:r>
            <a:r>
              <a:rPr lang="en-US" sz="2000" dirty="0"/>
              <a:t>see;</a:t>
            </a:r>
          </a:p>
          <a:p>
            <a:pPr>
              <a:defRPr/>
            </a:pPr>
            <a:r>
              <a:rPr lang="en-US" sz="2000" dirty="0"/>
              <a:t>He’s bigger than my confusion, bigger than anything</a:t>
            </a:r>
          </a:p>
          <a:p>
            <a:pPr>
              <a:defRPr/>
            </a:pPr>
            <a:r>
              <a:rPr lang="en-US" sz="2000" dirty="0"/>
              <a:t>God is bigger than any mountain that I can or </a:t>
            </a:r>
            <a:r>
              <a:rPr lang="en-US" sz="2000" dirty="0" smtClean="0"/>
              <a:t>cannot </a:t>
            </a:r>
            <a:r>
              <a:rPr lang="en-US" sz="2000" dirty="0"/>
              <a:t>see.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Bigger than all the giants of fear and unbelief</a:t>
            </a:r>
          </a:p>
          <a:p>
            <a:pPr>
              <a:defRPr/>
            </a:pPr>
            <a:r>
              <a:rPr lang="en-US" sz="2000" dirty="0"/>
              <a:t>God is bigger than any mountain that I can or </a:t>
            </a:r>
            <a:r>
              <a:rPr lang="en-US" sz="2000" dirty="0" smtClean="0"/>
              <a:t>cannot </a:t>
            </a:r>
            <a:r>
              <a:rPr lang="en-US" sz="2000" dirty="0"/>
              <a:t>see;</a:t>
            </a:r>
          </a:p>
          <a:p>
            <a:pPr>
              <a:defRPr/>
            </a:pPr>
            <a:r>
              <a:rPr lang="en-US" sz="2000" dirty="0"/>
              <a:t>He’s bigger than all my hang-ups, bigger than anything</a:t>
            </a:r>
          </a:p>
          <a:p>
            <a:pPr>
              <a:defRPr/>
            </a:pPr>
            <a:r>
              <a:rPr lang="en-US" sz="2000" dirty="0"/>
              <a:t>God is bigger than any mountain that I can or </a:t>
            </a:r>
            <a:r>
              <a:rPr lang="en-US" sz="2000" dirty="0" smtClean="0"/>
              <a:t>cannot </a:t>
            </a:r>
            <a:r>
              <a:rPr lang="en-US" sz="2000" dirty="0"/>
              <a:t>see;</a:t>
            </a:r>
          </a:p>
        </p:txBody>
      </p:sp>
      <p:sp>
        <p:nvSpPr>
          <p:cNvPr id="4730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77724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(225)      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>
              <a:defRPr/>
            </a:pPr>
            <a:r>
              <a:rPr lang="en-US" sz="2000" dirty="0"/>
              <a:t>Jesus has the table spread, </a:t>
            </a:r>
          </a:p>
          <a:p>
            <a:pPr>
              <a:defRPr/>
            </a:pPr>
            <a:r>
              <a:rPr lang="en-US" sz="2000" dirty="0"/>
              <a:t>where the saints of God are fed</a:t>
            </a:r>
          </a:p>
          <a:p>
            <a:pPr>
              <a:defRPr/>
            </a:pPr>
            <a:r>
              <a:rPr lang="en-US" sz="2000" dirty="0"/>
              <a:t>He invites His chosen people, “Come &amp; Dine”</a:t>
            </a:r>
          </a:p>
          <a:p>
            <a:pPr>
              <a:defRPr/>
            </a:pPr>
            <a:r>
              <a:rPr lang="en-US" sz="2000" dirty="0"/>
              <a:t>With His </a:t>
            </a:r>
            <a:r>
              <a:rPr lang="en-US" sz="2000" dirty="0" smtClean="0"/>
              <a:t>manna </a:t>
            </a:r>
            <a:r>
              <a:rPr lang="en-US" sz="2000" dirty="0"/>
              <a:t>He doeth feed</a:t>
            </a:r>
          </a:p>
          <a:p>
            <a:pPr>
              <a:defRPr/>
            </a:pPr>
            <a:r>
              <a:rPr lang="en-US" sz="2000" dirty="0"/>
              <a:t>And supplies our every need</a:t>
            </a:r>
          </a:p>
          <a:p>
            <a:pPr>
              <a:defRPr/>
            </a:pPr>
            <a:r>
              <a:rPr lang="en-US" sz="2000" dirty="0"/>
              <a:t>Oh it’s sweet to sup with Jesus all the time.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i="1" dirty="0"/>
              <a:t>“Come And dine”, the Master </a:t>
            </a:r>
            <a:r>
              <a:rPr lang="en-US" sz="2000" i="1" dirty="0" err="1"/>
              <a:t>calleth</a:t>
            </a:r>
            <a:r>
              <a:rPr lang="en-US" sz="2000" i="1" dirty="0"/>
              <a:t>, “Come and dine”</a:t>
            </a:r>
          </a:p>
          <a:p>
            <a:pPr>
              <a:defRPr/>
            </a:pPr>
            <a:r>
              <a:rPr lang="en-US" sz="2000" i="1" dirty="0"/>
              <a:t>We will feast at Jesus’ table all the time</a:t>
            </a:r>
          </a:p>
          <a:p>
            <a:pPr>
              <a:defRPr/>
            </a:pPr>
            <a:r>
              <a:rPr lang="en-US" sz="2000" i="1" dirty="0"/>
              <a:t>He who fed the multitude, Turned the water into wine</a:t>
            </a:r>
          </a:p>
          <a:p>
            <a:pPr>
              <a:defRPr/>
            </a:pPr>
            <a:r>
              <a:rPr lang="en-US" sz="2000" i="1" dirty="0"/>
              <a:t>To the hungry </a:t>
            </a:r>
            <a:r>
              <a:rPr lang="en-US" sz="2000" i="1" dirty="0" err="1"/>
              <a:t>calleth</a:t>
            </a:r>
            <a:r>
              <a:rPr lang="en-US" sz="2000" i="1" dirty="0"/>
              <a:t> now, “come and Dine”</a:t>
            </a:r>
          </a:p>
          <a:p>
            <a:pPr>
              <a:defRPr/>
            </a:pPr>
            <a:endParaRPr lang="en-US" sz="2000" i="1" dirty="0"/>
          </a:p>
          <a:p>
            <a:pPr>
              <a:defRPr/>
            </a:pPr>
            <a:r>
              <a:rPr lang="en-US" sz="2000" dirty="0"/>
              <a:t>The disciples came to learn</a:t>
            </a:r>
          </a:p>
          <a:p>
            <a:pPr>
              <a:defRPr/>
            </a:pPr>
            <a:r>
              <a:rPr lang="en-US" sz="2000" dirty="0"/>
              <a:t>Thus obeying Christ’s command</a:t>
            </a:r>
          </a:p>
          <a:p>
            <a:pPr>
              <a:defRPr/>
            </a:pPr>
            <a:r>
              <a:rPr lang="en-US" sz="2000" dirty="0"/>
              <a:t>For the Master </a:t>
            </a:r>
            <a:r>
              <a:rPr lang="en-US" sz="2000" dirty="0" err="1"/>
              <a:t>calleth</a:t>
            </a:r>
            <a:r>
              <a:rPr lang="en-US" sz="2000" dirty="0"/>
              <a:t> to them, “Come &amp; Dine”</a:t>
            </a:r>
          </a:p>
          <a:p>
            <a:pPr>
              <a:defRPr/>
            </a:pPr>
            <a:r>
              <a:rPr lang="en-US" sz="2000" dirty="0"/>
              <a:t>There they had their heart’s desire</a:t>
            </a:r>
          </a:p>
          <a:p>
            <a:pPr>
              <a:defRPr/>
            </a:pPr>
            <a:r>
              <a:rPr lang="en-US" sz="2000" dirty="0"/>
              <a:t>Bread and fish upon the fire</a:t>
            </a:r>
          </a:p>
          <a:p>
            <a:pPr>
              <a:defRPr/>
            </a:pPr>
            <a:r>
              <a:rPr lang="en-US" sz="2000" dirty="0"/>
              <a:t>Thus He satisfies the hungry all the time.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4751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914400" y="990600"/>
            <a:ext cx="7772400" cy="71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(226)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hE¥lu/ya pafaM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4¥a naLuM pafaM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v¥BEnwuvin\  _ 1ha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tu¥Ymi¥a8vn\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ku7ik] n0] kUfi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kU7mayaçEmaef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tMburumi7ifaM _ 1ha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	t½umuS6IfaM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papikLayvraM naM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pavnrayifuvanay\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Pateyaru6iyv[ _ 1ha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MYM Plassery Regular"/>
              </a:rPr>
              <a:t>palkEnwupr[.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MYM Plassery Regular"/>
              </a:rPr>
              <a:t>		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MYM Plassery Regular"/>
            </a:endParaRPr>
          </a:p>
        </p:txBody>
      </p:sp>
      <p:sp>
        <p:nvSpPr>
          <p:cNvPr id="4771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77189" name="WordArt 5"/>
          <p:cNvSpPr>
            <a:spLocks noChangeArrowheads="1" noChangeShapeType="1" noTextEdit="1"/>
          </p:cNvSpPr>
          <p:nvPr/>
        </p:nvSpPr>
        <p:spPr bwMode="auto">
          <a:xfrm>
            <a:off x="5638800" y="21336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77190" name="WordArt 6"/>
          <p:cNvSpPr>
            <a:spLocks noChangeArrowheads="1" noChangeShapeType="1" noTextEdit="1"/>
          </p:cNvSpPr>
          <p:nvPr/>
        </p:nvSpPr>
        <p:spPr bwMode="auto">
          <a:xfrm>
            <a:off x="5715000" y="38862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77191" name="WordArt 7"/>
          <p:cNvSpPr>
            <a:spLocks noChangeArrowheads="1" noChangeShapeType="1" noTextEdit="1"/>
          </p:cNvSpPr>
          <p:nvPr/>
        </p:nvSpPr>
        <p:spPr bwMode="auto">
          <a:xfrm>
            <a:off x="5791200" y="57150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77192" name="Text Box 9"/>
          <p:cNvSpPr txBox="1">
            <a:spLocks noChangeArrowheads="1"/>
          </p:cNvSpPr>
          <p:nvPr/>
        </p:nvSpPr>
        <p:spPr bwMode="auto">
          <a:xfrm>
            <a:off x="5867400" y="2286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(2)</a:t>
            </a:r>
          </a:p>
        </p:txBody>
      </p:sp>
      <p:sp>
        <p:nvSpPr>
          <p:cNvPr id="477193" name="Text Box 10"/>
          <p:cNvSpPr txBox="1">
            <a:spLocks noChangeArrowheads="1"/>
          </p:cNvSpPr>
          <p:nvPr/>
        </p:nvSpPr>
        <p:spPr bwMode="auto">
          <a:xfrm>
            <a:off x="5867400" y="4038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(2)</a:t>
            </a:r>
          </a:p>
        </p:txBody>
      </p:sp>
      <p:sp>
        <p:nvSpPr>
          <p:cNvPr id="477194" name="Text Box 11"/>
          <p:cNvSpPr txBox="1">
            <a:spLocks noChangeArrowheads="1"/>
          </p:cNvSpPr>
          <p:nvPr/>
        </p:nvSpPr>
        <p:spPr bwMode="auto">
          <a:xfrm>
            <a:off x="6019800" y="5867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(2)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838200" y="0"/>
            <a:ext cx="7772400" cy="98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(227)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pafaM pafaM pa7u pafaM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kufaM kufaM ku7ukaEr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naEma9ay\ kufifaM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eekk] eka7i pafifaM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n¥vnaM eexve8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nçiEyaef pafifaM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	pa7u pFi/cifaM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        va6YM  pFi/cifaM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	kTk] pFi/cifaM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	Eywuvie</a:t>
            </a:r>
            <a:r>
              <a:rPr lang="fr-FR" altLang="en-US" sz="2200" b="1">
                <a:latin typeface="MYM Plassery Regular"/>
              </a:rPr>
              <a:t>e[R</a:t>
            </a:r>
            <a:r>
              <a:rPr lang="fr-FR" altLang="en-US" sz="2200">
                <a:latin typeface="MYM Plassery Regular"/>
              </a:rPr>
              <a:t> </a:t>
            </a:r>
            <a:r>
              <a:rPr lang="fr-FR" altLang="en-US" sz="2200" b="1">
                <a:latin typeface="MYM Plassery Regular"/>
              </a:rPr>
              <a:t>eeptlayi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Ena6u Ena6u ku7ikeL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4[eta® c[tM man8\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1yirmayirM tarN]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eexve8 s\t</a:t>
            </a:r>
            <a:r>
              <a:rPr lang="en-US" altLang="en-US" sz="2200" b="1">
                <a:latin typeface="MYM Plassery Regular"/>
              </a:rPr>
              <a:t>uti6u9u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MYM Plassery Regular"/>
              </a:rPr>
              <a:t>Ena6u Ena6u </a:t>
            </a:r>
            <a:r>
              <a:rPr lang="fr-FR" altLang="en-US" sz="2200" b="1">
                <a:latin typeface="MYM Plassery Regular"/>
              </a:rPr>
              <a:t>ku7ikeL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A6a9u9 mr8i[Em}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4~t 4~t p=ik]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200" b="1">
                <a:latin typeface="MYM Plassery Regular"/>
              </a:rPr>
              <a:t>Eexve8 s\</a:t>
            </a:r>
            <a:r>
              <a:rPr lang="en-US" altLang="en-US" sz="2200" b="1">
                <a:latin typeface="MYM Plassery Regular"/>
              </a:rPr>
              <a:t>8uti6u9u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2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MYM Plassery Regular"/>
              </a:rPr>
              <a:t>		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MYM Plassery Regular"/>
            </a:endParaRPr>
          </a:p>
        </p:txBody>
      </p:sp>
      <p:sp>
        <p:nvSpPr>
          <p:cNvPr id="4792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772400" cy="7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(228)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This </a:t>
            </a:r>
            <a:r>
              <a:rPr lang="fr-FR" sz="2400" dirty="0" err="1">
                <a:latin typeface="Verdana" pitchFamily="34" charset="0"/>
              </a:rPr>
              <a:t>is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commandment</a:t>
            </a: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That You love one </a:t>
            </a:r>
            <a:r>
              <a:rPr lang="fr-FR" sz="2400" dirty="0" err="1">
                <a:latin typeface="Verdana" pitchFamily="34" charset="0"/>
              </a:rPr>
              <a:t>another</a:t>
            </a:r>
            <a:r>
              <a:rPr lang="fr-FR" sz="2400" dirty="0">
                <a:latin typeface="Verdana" pitchFamily="34" charset="0"/>
              </a:rPr>
              <a:t>		-2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That </a:t>
            </a:r>
            <a:r>
              <a:rPr lang="fr-FR" sz="2400" dirty="0" err="1">
                <a:latin typeface="Verdana" pitchFamily="34" charset="0"/>
              </a:rPr>
              <a:t>Your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joy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may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be</a:t>
            </a:r>
            <a:r>
              <a:rPr lang="fr-FR" sz="2400" dirty="0">
                <a:latin typeface="Verdana" pitchFamily="34" charset="0"/>
              </a:rPr>
              <a:t> full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That </a:t>
            </a:r>
            <a:r>
              <a:rPr lang="fr-FR" sz="2400" dirty="0" err="1">
                <a:latin typeface="Verdana" pitchFamily="34" charset="0"/>
              </a:rPr>
              <a:t>Your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joy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may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be</a:t>
            </a:r>
            <a:r>
              <a:rPr lang="fr-FR" sz="2400" dirty="0">
                <a:latin typeface="Verdana" pitchFamily="34" charset="0"/>
              </a:rPr>
              <a:t> full		-2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This </a:t>
            </a:r>
            <a:r>
              <a:rPr lang="fr-FR" sz="2400" dirty="0" err="1">
                <a:latin typeface="Verdana" pitchFamily="34" charset="0"/>
              </a:rPr>
              <a:t>is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commandment</a:t>
            </a: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That You love one </a:t>
            </a:r>
            <a:r>
              <a:rPr lang="fr-FR" sz="2400" dirty="0" err="1">
                <a:latin typeface="Verdana" pitchFamily="34" charset="0"/>
              </a:rPr>
              <a:t>another</a:t>
            </a:r>
            <a:r>
              <a:rPr lang="fr-FR" sz="2400" dirty="0">
                <a:latin typeface="Verdana" pitchFamily="34" charset="0"/>
              </a:rPr>
              <a:t>		-2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That </a:t>
            </a:r>
            <a:r>
              <a:rPr lang="fr-FR" sz="2400" dirty="0" err="1">
                <a:latin typeface="Verdana" pitchFamily="34" charset="0"/>
              </a:rPr>
              <a:t>Your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joy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may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be</a:t>
            </a:r>
            <a:r>
              <a:rPr lang="fr-FR" sz="2400" dirty="0">
                <a:latin typeface="Verdana" pitchFamily="34" charset="0"/>
              </a:rPr>
              <a:t> full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b="1" dirty="0">
                <a:latin typeface="MYM Plassery Regular" pitchFamily="34" charset="0"/>
              </a:rPr>
              <a:t>				</a:t>
            </a:r>
          </a:p>
          <a:p>
            <a:pPr>
              <a:defRPr/>
            </a:pP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812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81285" name="WordArt 5"/>
          <p:cNvSpPr>
            <a:spLocks noChangeArrowheads="1" noChangeShapeType="1" noTextEdit="1"/>
          </p:cNvSpPr>
          <p:nvPr/>
        </p:nvSpPr>
        <p:spPr bwMode="auto">
          <a:xfrm>
            <a:off x="5562600" y="1447800"/>
            <a:ext cx="22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81286" name="WordArt 6"/>
          <p:cNvSpPr>
            <a:spLocks noChangeArrowheads="1" noChangeShapeType="1" noTextEdit="1"/>
          </p:cNvSpPr>
          <p:nvPr/>
        </p:nvSpPr>
        <p:spPr bwMode="auto">
          <a:xfrm>
            <a:off x="5562600" y="3733800"/>
            <a:ext cx="22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305800" cy="907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(229)          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G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fr-FR" sz="2400" dirty="0" err="1">
                <a:latin typeface="Verdana" pitchFamily="34" charset="0"/>
              </a:rPr>
              <a:t>Jesus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inside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working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outside</a:t>
            </a: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change in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life				-(2)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	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change, 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change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	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change in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life			-(2)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 err="1">
                <a:latin typeface="Verdana" pitchFamily="34" charset="0"/>
              </a:rPr>
              <a:t>Jesus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inside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working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outside</a:t>
            </a:r>
            <a:r>
              <a:rPr lang="ar-QA" sz="2400" dirty="0">
                <a:latin typeface="Verdana" pitchFamily="34" charset="0"/>
              </a:rPr>
              <a:t>     	 </a:t>
            </a:r>
            <a:r>
              <a:rPr lang="fr-FR" sz="2400" dirty="0">
                <a:latin typeface="Verdana" pitchFamily="34" charset="0"/>
              </a:rPr>
              <a:t>-(2)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</a:t>
            </a:r>
            <a:r>
              <a:rPr lang="fr-FR" sz="2400" dirty="0" err="1">
                <a:latin typeface="Verdana" pitchFamily="34" charset="0"/>
              </a:rPr>
              <a:t>peace</a:t>
            </a:r>
            <a:r>
              <a:rPr lang="fr-FR" sz="2400" dirty="0">
                <a:latin typeface="Verdana" pitchFamily="34" charset="0"/>
              </a:rPr>
              <a:t> in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life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					(O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</a:t>
            </a:r>
            <a:r>
              <a:rPr lang="fr-FR" sz="2400" dirty="0" err="1">
                <a:latin typeface="Verdana" pitchFamily="34" charset="0"/>
              </a:rPr>
              <a:t>peace</a:t>
            </a:r>
            <a:r>
              <a:rPr lang="fr-FR" sz="2400" dirty="0">
                <a:latin typeface="Arial" pitchFamily="34" charset="0"/>
              </a:rPr>
              <a:t>…</a:t>
            </a:r>
            <a:r>
              <a:rPr lang="fr-FR" sz="2400" dirty="0">
                <a:latin typeface="Verdana" pitchFamily="34" charset="0"/>
              </a:rPr>
              <a:t>.)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r>
              <a:rPr lang="fr-FR" sz="2400" dirty="0" err="1">
                <a:latin typeface="Verdana" pitchFamily="34" charset="0"/>
              </a:rPr>
              <a:t>Jesus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inside</a:t>
            </a:r>
            <a:r>
              <a:rPr lang="fr-FR" sz="2400" dirty="0">
                <a:latin typeface="Verdana" pitchFamily="34" charset="0"/>
              </a:rPr>
              <a:t> </a:t>
            </a:r>
            <a:r>
              <a:rPr lang="fr-FR" sz="2400" dirty="0" err="1">
                <a:latin typeface="Verdana" pitchFamily="34" charset="0"/>
              </a:rPr>
              <a:t>working</a:t>
            </a:r>
            <a:r>
              <a:rPr lang="fr-FR" sz="2400" dirty="0">
                <a:latin typeface="Verdana" pitchFamily="34" charset="0"/>
              </a:rPr>
              <a:t> on the </a:t>
            </a:r>
            <a:r>
              <a:rPr lang="fr-FR" sz="2400" dirty="0" err="1">
                <a:latin typeface="Verdana" pitchFamily="34" charset="0"/>
              </a:rPr>
              <a:t>outside</a:t>
            </a:r>
            <a:r>
              <a:rPr lang="ar-QA" sz="2400" dirty="0">
                <a:latin typeface="Verdana" pitchFamily="34" charset="0"/>
              </a:rPr>
              <a:t>	 </a:t>
            </a:r>
            <a:r>
              <a:rPr lang="fr-FR" sz="2400" dirty="0">
                <a:latin typeface="Verdana" pitchFamily="34" charset="0"/>
              </a:rPr>
              <a:t>-(2)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</a:t>
            </a:r>
            <a:r>
              <a:rPr lang="fr-FR" sz="2400" dirty="0" err="1">
                <a:latin typeface="Verdana" pitchFamily="34" charset="0"/>
              </a:rPr>
              <a:t>joy</a:t>
            </a:r>
            <a:r>
              <a:rPr lang="fr-FR" sz="2400" dirty="0">
                <a:latin typeface="Verdana" pitchFamily="34" charset="0"/>
              </a:rPr>
              <a:t> in </a:t>
            </a:r>
            <a:r>
              <a:rPr lang="fr-FR" sz="2400" dirty="0" err="1">
                <a:latin typeface="Verdana" pitchFamily="34" charset="0"/>
              </a:rPr>
              <a:t>my</a:t>
            </a:r>
            <a:r>
              <a:rPr lang="fr-FR" sz="2400" dirty="0">
                <a:latin typeface="Verdana" pitchFamily="34" charset="0"/>
              </a:rPr>
              <a:t> life</a:t>
            </a:r>
          </a:p>
          <a:p>
            <a:pPr>
              <a:defRPr/>
            </a:pPr>
            <a:r>
              <a:rPr lang="fr-FR" sz="2400" dirty="0">
                <a:latin typeface="Verdana" pitchFamily="34" charset="0"/>
              </a:rPr>
              <a:t>					(O </a:t>
            </a:r>
            <a:r>
              <a:rPr lang="fr-FR" sz="2400" dirty="0" err="1">
                <a:latin typeface="Verdana" pitchFamily="34" charset="0"/>
              </a:rPr>
              <a:t>what</a:t>
            </a:r>
            <a:r>
              <a:rPr lang="fr-FR" sz="2400" dirty="0">
                <a:latin typeface="Verdana" pitchFamily="34" charset="0"/>
              </a:rPr>
              <a:t> a </a:t>
            </a:r>
            <a:r>
              <a:rPr lang="fr-FR" sz="2400" dirty="0" err="1">
                <a:latin typeface="Verdana" pitchFamily="34" charset="0"/>
              </a:rPr>
              <a:t>joy</a:t>
            </a:r>
            <a:r>
              <a:rPr lang="fr-FR" sz="2400" dirty="0">
                <a:latin typeface="Arial" pitchFamily="34" charset="0"/>
              </a:rPr>
              <a:t>…</a:t>
            </a:r>
            <a:r>
              <a:rPr lang="fr-FR" sz="2400" dirty="0">
                <a:latin typeface="Verdana" pitchFamily="34" charset="0"/>
              </a:rPr>
              <a:t>.)</a:t>
            </a: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b="1" dirty="0">
                <a:latin typeface="MYM Plassery Regular" pitchFamily="34" charset="0"/>
              </a:rPr>
              <a:t>				</a:t>
            </a:r>
          </a:p>
          <a:p>
            <a:pPr>
              <a:defRPr/>
            </a:pP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833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83333" name="WordArt 5"/>
          <p:cNvSpPr>
            <a:spLocks noChangeArrowheads="1" noChangeShapeType="1" noTextEdit="1"/>
          </p:cNvSpPr>
          <p:nvPr/>
        </p:nvSpPr>
        <p:spPr bwMode="auto">
          <a:xfrm>
            <a:off x="7848600" y="1447800"/>
            <a:ext cx="22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83334" name="WordArt 8"/>
          <p:cNvSpPr>
            <a:spLocks noChangeArrowheads="1" noChangeShapeType="1" noTextEdit="1"/>
          </p:cNvSpPr>
          <p:nvPr/>
        </p:nvSpPr>
        <p:spPr bwMode="auto">
          <a:xfrm>
            <a:off x="7848600" y="2514600"/>
            <a:ext cx="22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83335" name="WordArt 9"/>
          <p:cNvSpPr>
            <a:spLocks noChangeArrowheads="1" noChangeShapeType="1" noTextEdit="1"/>
          </p:cNvSpPr>
          <p:nvPr/>
        </p:nvSpPr>
        <p:spPr bwMode="auto">
          <a:xfrm>
            <a:off x="7772400" y="3505200"/>
            <a:ext cx="22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83336" name="WordArt 10"/>
          <p:cNvSpPr>
            <a:spLocks noChangeArrowheads="1" noChangeShapeType="1" noTextEdit="1"/>
          </p:cNvSpPr>
          <p:nvPr/>
        </p:nvSpPr>
        <p:spPr bwMode="auto">
          <a:xfrm>
            <a:off x="7772400" y="5029200"/>
            <a:ext cx="22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3058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(230)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2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Verdana" panose="020B0604030504040204" pitchFamily="34" charset="0"/>
              </a:rPr>
              <a:t>Lord You are more precious than silver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Verdana" panose="020B0604030504040204" pitchFamily="34" charset="0"/>
              </a:rPr>
              <a:t>Lord You are more costly than gold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Verdana" panose="020B0604030504040204" pitchFamily="34" charset="0"/>
              </a:rPr>
              <a:t>Lord You are more beautiful than diamonds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Verdana" panose="020B0604030504040204" pitchFamily="34" charset="0"/>
              </a:rPr>
              <a:t>And nothing I desire compares to You.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MYM Plassery Regular"/>
              </a:rPr>
              <a:t>		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MYM Plassery Regular"/>
            </a:endParaRPr>
          </a:p>
        </p:txBody>
      </p:sp>
      <p:sp>
        <p:nvSpPr>
          <p:cNvPr id="4853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305800" cy="895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(231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)                                                                               F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You are </a:t>
            </a:r>
            <a:r>
              <a:rPr lang="fr-FR" sz="2800" dirty="0" err="1">
                <a:latin typeface="Verdana" pitchFamily="34" charset="0"/>
              </a:rPr>
              <a:t>my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hiding</a:t>
            </a:r>
            <a:r>
              <a:rPr lang="fr-FR" sz="2800" dirty="0">
                <a:latin typeface="Verdana" pitchFamily="34" charset="0"/>
              </a:rPr>
              <a:t> place</a:t>
            </a: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You </a:t>
            </a:r>
            <a:r>
              <a:rPr lang="fr-FR" sz="2800" dirty="0" err="1">
                <a:latin typeface="Verdana" pitchFamily="34" charset="0"/>
              </a:rPr>
              <a:t>always</a:t>
            </a:r>
            <a:r>
              <a:rPr lang="fr-FR" sz="2800" dirty="0">
                <a:latin typeface="Verdana" pitchFamily="34" charset="0"/>
              </a:rPr>
              <a:t>  </a:t>
            </a:r>
            <a:r>
              <a:rPr lang="fr-FR" sz="2800" dirty="0" err="1">
                <a:latin typeface="Verdana" pitchFamily="34" charset="0"/>
              </a:rPr>
              <a:t>fill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my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heart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with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songs</a:t>
            </a:r>
            <a:r>
              <a:rPr lang="fr-FR" sz="2800" dirty="0">
                <a:latin typeface="Verdana" pitchFamily="34" charset="0"/>
              </a:rPr>
              <a:t> of </a:t>
            </a:r>
            <a:r>
              <a:rPr lang="fr-FR" sz="2800" dirty="0" err="1">
                <a:latin typeface="Verdana" pitchFamily="34" charset="0"/>
              </a:rPr>
              <a:t>deliverance</a:t>
            </a:r>
            <a:r>
              <a:rPr lang="fr-FR" sz="2800" dirty="0">
                <a:latin typeface="Verdana" pitchFamily="34" charset="0"/>
              </a:rPr>
              <a:t>.</a:t>
            </a:r>
          </a:p>
          <a:p>
            <a:pPr>
              <a:defRPr/>
            </a:pPr>
            <a:r>
              <a:rPr lang="fr-FR" sz="2800" dirty="0" err="1">
                <a:latin typeface="Verdana" pitchFamily="34" charset="0"/>
              </a:rPr>
              <a:t>Whenever</a:t>
            </a:r>
            <a:r>
              <a:rPr lang="fr-FR" sz="2800" dirty="0">
                <a:latin typeface="Verdana" pitchFamily="34" charset="0"/>
              </a:rPr>
              <a:t> I </a:t>
            </a:r>
            <a:r>
              <a:rPr lang="fr-FR" sz="2800" dirty="0" err="1">
                <a:latin typeface="Verdana" pitchFamily="34" charset="0"/>
              </a:rPr>
              <a:t>am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afraid</a:t>
            </a:r>
            <a:r>
              <a:rPr lang="fr-FR" sz="2800" dirty="0">
                <a:latin typeface="Verdana" pitchFamily="34" charset="0"/>
              </a:rPr>
              <a:t>, I </a:t>
            </a:r>
            <a:r>
              <a:rPr lang="fr-FR" sz="2800" dirty="0" err="1">
                <a:latin typeface="Verdana" pitchFamily="34" charset="0"/>
              </a:rPr>
              <a:t>will</a:t>
            </a:r>
            <a:r>
              <a:rPr lang="fr-FR" sz="2800" dirty="0">
                <a:latin typeface="Verdana" pitchFamily="34" charset="0"/>
              </a:rPr>
              <a:t> trust in You</a:t>
            </a: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I </a:t>
            </a:r>
            <a:r>
              <a:rPr lang="fr-FR" sz="2800" dirty="0" err="1">
                <a:latin typeface="Verdana" pitchFamily="34" charset="0"/>
              </a:rPr>
              <a:t>will</a:t>
            </a:r>
            <a:r>
              <a:rPr lang="fr-FR" sz="2800" dirty="0">
                <a:latin typeface="Verdana" pitchFamily="34" charset="0"/>
              </a:rPr>
              <a:t> trust in You.</a:t>
            </a: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Let the </a:t>
            </a:r>
            <a:r>
              <a:rPr lang="fr-FR" sz="2800" dirty="0" err="1">
                <a:latin typeface="Verdana" pitchFamily="34" charset="0"/>
              </a:rPr>
              <a:t>weak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say</a:t>
            </a:r>
            <a:r>
              <a:rPr lang="fr-FR" sz="2800" dirty="0">
                <a:latin typeface="Verdana" pitchFamily="34" charset="0"/>
              </a:rPr>
              <a:t> I </a:t>
            </a:r>
            <a:r>
              <a:rPr lang="fr-FR" sz="2800" dirty="0" err="1">
                <a:latin typeface="Verdana" pitchFamily="34" charset="0"/>
              </a:rPr>
              <a:t>am</a:t>
            </a:r>
            <a:r>
              <a:rPr lang="fr-FR" sz="2800" dirty="0">
                <a:latin typeface="Verdana" pitchFamily="34" charset="0"/>
              </a:rPr>
              <a:t> </a:t>
            </a:r>
            <a:r>
              <a:rPr lang="fr-FR" sz="2800" dirty="0" err="1">
                <a:latin typeface="Verdana" pitchFamily="34" charset="0"/>
              </a:rPr>
              <a:t>strong</a:t>
            </a:r>
            <a:endParaRPr lang="fr-FR" sz="2800" dirty="0">
              <a:latin typeface="Verdana" pitchFamily="34" charset="0"/>
            </a:endParaRP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In the </a:t>
            </a:r>
            <a:r>
              <a:rPr lang="fr-FR" sz="2800" dirty="0" err="1">
                <a:latin typeface="Verdana" pitchFamily="34" charset="0"/>
              </a:rPr>
              <a:t>strength</a:t>
            </a:r>
            <a:r>
              <a:rPr lang="fr-FR" sz="2800" dirty="0">
                <a:latin typeface="Verdana" pitchFamily="34" charset="0"/>
              </a:rPr>
              <a:t> of the Lord</a:t>
            </a:r>
          </a:p>
          <a:p>
            <a:pPr>
              <a:defRPr/>
            </a:pPr>
            <a:r>
              <a:rPr lang="fr-FR" sz="2800" dirty="0">
                <a:latin typeface="Verdana" pitchFamily="34" charset="0"/>
              </a:rPr>
              <a:t>I </a:t>
            </a:r>
            <a:r>
              <a:rPr lang="fr-FR" sz="2800" dirty="0" err="1">
                <a:latin typeface="Verdana" pitchFamily="34" charset="0"/>
              </a:rPr>
              <a:t>will</a:t>
            </a:r>
            <a:r>
              <a:rPr lang="fr-FR" sz="2800" dirty="0">
                <a:latin typeface="Verdana" pitchFamily="34" charset="0"/>
              </a:rPr>
              <a:t> trust in You.</a:t>
            </a:r>
          </a:p>
          <a:p>
            <a:pPr>
              <a:defRPr/>
            </a:pPr>
            <a:endParaRPr lang="fr-FR" sz="2800" dirty="0">
              <a:latin typeface="Verdana" pitchFamily="34" charset="0"/>
            </a:endParaRPr>
          </a:p>
          <a:p>
            <a:pPr>
              <a:defRPr/>
            </a:pPr>
            <a:endParaRPr lang="fr-FR" sz="28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b="1" dirty="0">
                <a:latin typeface="MYM Plassery Regular" pitchFamily="34" charset="0"/>
              </a:rPr>
              <a:t>				</a:t>
            </a:r>
          </a:p>
          <a:p>
            <a:pPr>
              <a:defRPr/>
            </a:pP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874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305800" cy="80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(232)      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D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sz="2800" dirty="0"/>
              <a:t>Let the beauty of Jesus be seen in me	</a:t>
            </a:r>
          </a:p>
          <a:p>
            <a:pPr>
              <a:defRPr/>
            </a:pPr>
            <a:r>
              <a:rPr lang="en-US" sz="2800" dirty="0"/>
              <a:t>All the wonderful passion and purity </a:t>
            </a:r>
          </a:p>
          <a:p>
            <a:pPr>
              <a:defRPr/>
            </a:pPr>
            <a:r>
              <a:rPr lang="en-US" sz="2800" dirty="0"/>
              <a:t>O thou spirit divine	</a:t>
            </a:r>
          </a:p>
          <a:p>
            <a:pPr>
              <a:defRPr/>
            </a:pPr>
            <a:r>
              <a:rPr lang="en-US" sz="2800" dirty="0"/>
              <a:t>All my nature refine..till</a:t>
            </a:r>
          </a:p>
          <a:p>
            <a:pPr>
              <a:defRPr/>
            </a:pPr>
            <a:r>
              <a:rPr lang="en-US" sz="2800" dirty="0"/>
              <a:t>the beauty of Jesus be seen in me</a:t>
            </a:r>
          </a:p>
          <a:p>
            <a:pPr>
              <a:defRPr/>
            </a:pPr>
            <a:r>
              <a:rPr lang="en-US" sz="2800" dirty="0"/>
              <a:t> </a:t>
            </a:r>
          </a:p>
          <a:p>
            <a:pPr>
              <a:defRPr/>
            </a:pPr>
            <a:endParaRPr lang="fr-FR" sz="2800" dirty="0">
              <a:latin typeface="Verdana" pitchFamily="34" charset="0"/>
            </a:endParaRPr>
          </a:p>
          <a:p>
            <a:pPr>
              <a:defRPr/>
            </a:pPr>
            <a:endParaRPr lang="fr-FR" sz="28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b="1" dirty="0">
                <a:latin typeface="MYM Plassery Regular" pitchFamily="34" charset="0"/>
              </a:rPr>
              <a:t>				</a:t>
            </a:r>
          </a:p>
          <a:p>
            <a:pPr>
              <a:defRPr/>
            </a:pP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894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8305800" cy="1067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(233)     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D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sz="2800" dirty="0"/>
              <a:t>There’ s a fight to be fought</a:t>
            </a:r>
          </a:p>
          <a:p>
            <a:pPr>
              <a:defRPr/>
            </a:pPr>
            <a:r>
              <a:rPr lang="en-US" sz="2800" dirty="0"/>
              <a:t>And a race to be run</a:t>
            </a:r>
          </a:p>
          <a:p>
            <a:pPr>
              <a:defRPr/>
            </a:pPr>
            <a:r>
              <a:rPr lang="en-US" sz="2800" dirty="0"/>
              <a:t>There are dangers to meet by the way</a:t>
            </a:r>
          </a:p>
          <a:p>
            <a:pPr>
              <a:defRPr/>
            </a:pPr>
            <a:r>
              <a:rPr lang="en-US" sz="2800" dirty="0"/>
              <a:t>For the Lord is my light</a:t>
            </a:r>
          </a:p>
          <a:p>
            <a:pPr>
              <a:defRPr/>
            </a:pPr>
            <a:r>
              <a:rPr lang="en-US" sz="2800" dirty="0"/>
              <a:t>And the Lord is my life</a:t>
            </a:r>
          </a:p>
          <a:p>
            <a:pPr>
              <a:defRPr/>
            </a:pPr>
            <a:r>
              <a:rPr lang="en-US" sz="2800" dirty="0"/>
              <a:t>And the Lord is my strength and stay.</a:t>
            </a:r>
          </a:p>
          <a:p>
            <a:pPr>
              <a:defRPr/>
            </a:pPr>
            <a:r>
              <a:rPr lang="en-US" sz="2800" dirty="0"/>
              <a:t>On His word I depend,</a:t>
            </a:r>
          </a:p>
          <a:p>
            <a:pPr>
              <a:defRPr/>
            </a:pPr>
            <a:r>
              <a:rPr lang="en-US" sz="2800" dirty="0"/>
              <a:t>He is my </a:t>
            </a:r>
            <a:r>
              <a:rPr lang="en-US" sz="2800" dirty="0" err="1"/>
              <a:t>Saviour</a:t>
            </a:r>
            <a:r>
              <a:rPr lang="en-US" sz="2800" dirty="0"/>
              <a:t> and friend</a:t>
            </a:r>
          </a:p>
          <a:p>
            <a:pPr>
              <a:defRPr/>
            </a:pPr>
            <a:r>
              <a:rPr lang="en-US" sz="2800" dirty="0"/>
              <a:t>And He tells me to Trust and Obey.</a:t>
            </a:r>
          </a:p>
          <a:p>
            <a:pPr>
              <a:defRPr/>
            </a:pPr>
            <a:r>
              <a:rPr lang="en-US" sz="2800" dirty="0"/>
              <a:t>For the Lord is my light</a:t>
            </a:r>
          </a:p>
          <a:p>
            <a:pPr>
              <a:defRPr/>
            </a:pPr>
            <a:r>
              <a:rPr lang="en-US" sz="2800" dirty="0"/>
              <a:t>And the Lord is my life</a:t>
            </a:r>
          </a:p>
          <a:p>
            <a:pPr>
              <a:defRPr/>
            </a:pPr>
            <a:r>
              <a:rPr lang="en-US" sz="2800" dirty="0"/>
              <a:t>And the Lord is my strength and stay. </a:t>
            </a:r>
          </a:p>
          <a:p>
            <a:pPr>
              <a:defRPr/>
            </a:pPr>
            <a:endParaRPr lang="fr-FR" sz="2800" dirty="0"/>
          </a:p>
          <a:p>
            <a:pPr>
              <a:defRPr/>
            </a:pPr>
            <a:endParaRPr lang="fr-FR" sz="28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dirty="0">
              <a:latin typeface="Verdana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fr-FR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endParaRPr lang="en-US" sz="24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b="1" dirty="0">
                <a:latin typeface="MYM Plassery Regular" pitchFamily="34" charset="0"/>
              </a:rPr>
              <a:t>				</a:t>
            </a:r>
          </a:p>
          <a:p>
            <a:pPr>
              <a:defRPr/>
            </a:pP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915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(18)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my heart there rings a melody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 rings a melody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of Heavenly harmony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my heart there rings a melody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 rings a melody of love.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Jesus, Jesus,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Sweetest name I know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Fills my every longing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Keeps me singing  as I go</a:t>
            </a:r>
          </a:p>
        </p:txBody>
      </p:sp>
      <p:sp>
        <p:nvSpPr>
          <p:cNvPr id="512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6858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(234)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200" b="1">
              <a:latin typeface="MYM Plassery Regular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‘Jesus’ and ‘Others’ and ‘You’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What a wonderful way to spell ‘JOY’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Jesus and others and You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/>
              <a:t>In the life of each Girl and each Boy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en-US" sz="2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J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 is for </a:t>
            </a: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Jesus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, for He takes First place,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O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 is for </a:t>
            </a: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Others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, we meet face-to-face,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Y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 is for </a:t>
            </a: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You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; In whatever You do,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/>
              <a:t>Put Yourself last and spell </a:t>
            </a:r>
            <a:r>
              <a:rPr lang="fr-FR" altLang="en-US" sz="2800">
                <a:latin typeface="Arial" panose="020B0604020202020204" pitchFamily="34" charset="0"/>
              </a:rPr>
              <a:t>‘</a:t>
            </a:r>
            <a:r>
              <a:rPr lang="fr-FR" altLang="en-US" sz="2800"/>
              <a:t>JOY</a:t>
            </a:r>
            <a:r>
              <a:rPr lang="fr-FR" altLang="en-US" sz="2800">
                <a:latin typeface="Arial" panose="020B0604020202020204" pitchFamily="34" charset="0"/>
              </a:rPr>
              <a:t>’</a:t>
            </a:r>
            <a:r>
              <a:rPr lang="fr-FR" altLang="en-US" sz="280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MYM Plassery Regular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MYM Plassery Regular"/>
            </a:endParaRPr>
          </a:p>
        </p:txBody>
      </p:sp>
      <p:sp>
        <p:nvSpPr>
          <p:cNvPr id="4935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68580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(235)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C</a:t>
            </a:r>
          </a:p>
          <a:p>
            <a:pPr>
              <a:defRPr/>
            </a:pPr>
            <a:endParaRPr lang="fr-FR" sz="2200" b="1" dirty="0">
              <a:latin typeface="MYM Plassery Regular" pitchFamily="34" charset="0"/>
            </a:endParaRPr>
          </a:p>
          <a:p>
            <a:pPr>
              <a:defRPr/>
            </a:pPr>
            <a:r>
              <a:rPr lang="en-US" sz="2800" dirty="0"/>
              <a:t>From the rising of the sun</a:t>
            </a:r>
          </a:p>
          <a:p>
            <a:pPr>
              <a:defRPr/>
            </a:pPr>
            <a:r>
              <a:rPr lang="en-US" sz="2800" dirty="0"/>
              <a:t>Till the going down of the same</a:t>
            </a:r>
          </a:p>
          <a:p>
            <a:pPr>
              <a:defRPr/>
            </a:pPr>
            <a:r>
              <a:rPr lang="en-US" sz="2800" dirty="0"/>
              <a:t>The Lords name is to be praised (2)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Praise Ye the Lord,</a:t>
            </a:r>
          </a:p>
          <a:p>
            <a:pPr>
              <a:defRPr/>
            </a:pPr>
            <a:r>
              <a:rPr lang="en-US" sz="2800" dirty="0"/>
              <a:t>Praise Him all ye servants of the Lord</a:t>
            </a:r>
          </a:p>
          <a:p>
            <a:pPr>
              <a:defRPr/>
            </a:pPr>
            <a:r>
              <a:rPr lang="en-US" sz="2800" dirty="0"/>
              <a:t>Praise the name of the Lord</a:t>
            </a:r>
          </a:p>
          <a:p>
            <a:pPr>
              <a:defRPr/>
            </a:pPr>
            <a:r>
              <a:rPr lang="en-US" sz="2800" dirty="0"/>
              <a:t>Blessed be the name of the Lord</a:t>
            </a:r>
          </a:p>
          <a:p>
            <a:pPr>
              <a:defRPr/>
            </a:pPr>
            <a:r>
              <a:rPr lang="en-US" sz="2800" dirty="0"/>
              <a:t>From this time forth</a:t>
            </a:r>
          </a:p>
          <a:p>
            <a:pPr>
              <a:defRPr/>
            </a:pPr>
            <a:r>
              <a:rPr lang="en-US" sz="2800" dirty="0"/>
              <a:t>And for evermore.</a:t>
            </a:r>
            <a:endParaRPr lang="en-US" b="1" dirty="0">
              <a:latin typeface="MYM Plassery Regular" pitchFamily="34" charset="0"/>
            </a:endParaRPr>
          </a:p>
        </p:txBody>
      </p:sp>
      <p:sp>
        <p:nvSpPr>
          <p:cNvPr id="4956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1371600" y="874713"/>
            <a:ext cx="68580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(236)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G</a:t>
            </a:r>
            <a:endParaRPr lang="fr-FR" sz="2200" b="1" i="1" dirty="0">
              <a:solidFill>
                <a:schemeClr val="tx1">
                  <a:lumMod val="65000"/>
                </a:schemeClr>
              </a:solidFill>
              <a:latin typeface="MYM Plassery Regular" pitchFamily="34" charset="0"/>
            </a:endParaRPr>
          </a:p>
          <a:p>
            <a:pPr>
              <a:defRPr/>
            </a:pPr>
            <a:r>
              <a:rPr lang="en-US" sz="2600" dirty="0"/>
              <a:t>Lord I, offer my life to You</a:t>
            </a:r>
          </a:p>
          <a:p>
            <a:pPr>
              <a:defRPr/>
            </a:pPr>
            <a:r>
              <a:rPr lang="en-US" sz="2600" dirty="0"/>
              <a:t>Everything I’ve been through</a:t>
            </a:r>
          </a:p>
          <a:p>
            <a:pPr>
              <a:defRPr/>
            </a:pPr>
            <a:r>
              <a:rPr lang="en-US" sz="2600" dirty="0"/>
              <a:t>Use it for Your glory</a:t>
            </a:r>
          </a:p>
          <a:p>
            <a:pPr>
              <a:defRPr/>
            </a:pPr>
            <a:r>
              <a:rPr lang="en-US" sz="2600" dirty="0"/>
              <a:t>Lord I, offer my days to You</a:t>
            </a:r>
          </a:p>
          <a:p>
            <a:pPr>
              <a:defRPr/>
            </a:pPr>
            <a:r>
              <a:rPr lang="en-US" sz="2600" dirty="0"/>
              <a:t>Lifting my praise to You</a:t>
            </a:r>
          </a:p>
          <a:p>
            <a:pPr>
              <a:defRPr/>
            </a:pPr>
            <a:r>
              <a:rPr lang="en-US" sz="2600" dirty="0"/>
              <a:t>As a pleasing sacrifice</a:t>
            </a:r>
          </a:p>
          <a:p>
            <a:pPr>
              <a:defRPr/>
            </a:pPr>
            <a:r>
              <a:rPr lang="en-US" sz="2600" dirty="0"/>
              <a:t>Lord I offer You my life</a:t>
            </a:r>
          </a:p>
          <a:p>
            <a:pPr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/>
              <a:t>Things in the past</a:t>
            </a:r>
          </a:p>
          <a:p>
            <a:pPr>
              <a:defRPr/>
            </a:pPr>
            <a:r>
              <a:rPr lang="en-US" sz="2600" dirty="0"/>
              <a:t>Things yet unseen</a:t>
            </a:r>
          </a:p>
          <a:p>
            <a:pPr>
              <a:defRPr/>
            </a:pPr>
            <a:r>
              <a:rPr lang="en-US" sz="2600" dirty="0"/>
              <a:t>Wishes and dreams that are yet to come true</a:t>
            </a:r>
          </a:p>
          <a:p>
            <a:pPr>
              <a:defRPr/>
            </a:pPr>
            <a:r>
              <a:rPr lang="en-US" sz="2600" dirty="0"/>
              <a:t>All of my hopes and all of my plans</a:t>
            </a:r>
          </a:p>
          <a:p>
            <a:pPr>
              <a:defRPr/>
            </a:pPr>
            <a:r>
              <a:rPr lang="en-US" sz="2600" dirty="0"/>
              <a:t>My heart and my hands are lifted to You.</a:t>
            </a:r>
          </a:p>
          <a:p>
            <a:pPr>
              <a:defRPr/>
            </a:pPr>
            <a:endParaRPr lang="en-US" sz="2600" dirty="0"/>
          </a:p>
        </p:txBody>
      </p:sp>
      <p:sp>
        <p:nvSpPr>
          <p:cNvPr id="4976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1066800" y="1371600"/>
            <a:ext cx="80010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(237)     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G</a:t>
            </a:r>
            <a:endParaRPr lang="fr-FR" sz="2200" b="1" i="1" dirty="0">
              <a:solidFill>
                <a:schemeClr val="tx1">
                  <a:lumMod val="65000"/>
                </a:schemeClr>
              </a:solidFill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en-US" sz="2600" dirty="0"/>
              <a:t>Somewhere in outer space, God has prepared a place</a:t>
            </a:r>
          </a:p>
          <a:p>
            <a:pPr eaLnBrk="1" hangingPunct="1">
              <a:defRPr/>
            </a:pPr>
            <a:r>
              <a:rPr lang="en-US" sz="2600" dirty="0"/>
              <a:t>For those who trust Him and obey;</a:t>
            </a:r>
          </a:p>
          <a:p>
            <a:pPr eaLnBrk="1" hangingPunct="1">
              <a:defRPr/>
            </a:pPr>
            <a:r>
              <a:rPr lang="en-US" sz="2600" dirty="0"/>
              <a:t>Jesus is coming soon and though I don’t know when</a:t>
            </a:r>
          </a:p>
          <a:p>
            <a:pPr eaLnBrk="1" hangingPunct="1">
              <a:defRPr/>
            </a:pPr>
            <a:r>
              <a:rPr lang="en-US" sz="2600" dirty="0"/>
              <a:t>The countdown’s getting closer everyday.</a:t>
            </a:r>
          </a:p>
          <a:p>
            <a:pPr eaLnBrk="1" hangingPunct="1">
              <a:defRPr/>
            </a:pPr>
            <a:r>
              <a:rPr lang="en-US" sz="2600" dirty="0"/>
              <a:t>10 and 9, 8 and 7, 6 and 5 and 4</a:t>
            </a:r>
          </a:p>
          <a:p>
            <a:pPr eaLnBrk="1" hangingPunct="1">
              <a:defRPr/>
            </a:pPr>
            <a:r>
              <a:rPr lang="en-US" sz="2600" dirty="0"/>
              <a:t>Call upon the </a:t>
            </a:r>
            <a:r>
              <a:rPr lang="en-US" sz="2600" dirty="0" err="1"/>
              <a:t>Saviour</a:t>
            </a:r>
            <a:r>
              <a:rPr lang="en-US" sz="2600" dirty="0"/>
              <a:t> while You may;</a:t>
            </a:r>
          </a:p>
          <a:p>
            <a:pPr eaLnBrk="1" hangingPunct="1">
              <a:defRPr/>
            </a:pPr>
            <a:r>
              <a:rPr lang="en-US" sz="2600" dirty="0"/>
              <a:t>3 and 2, coming through the clouds in bright array;</a:t>
            </a:r>
          </a:p>
          <a:p>
            <a:pPr eaLnBrk="1" hangingPunct="1">
              <a:defRPr/>
            </a:pPr>
            <a:r>
              <a:rPr lang="en-US" sz="2600" dirty="0"/>
              <a:t>The countdown’s getting closer everyday.</a:t>
            </a:r>
          </a:p>
          <a:p>
            <a:pPr>
              <a:defRPr/>
            </a:pPr>
            <a:endParaRPr lang="en-US" sz="2600" dirty="0"/>
          </a:p>
        </p:txBody>
      </p:sp>
      <p:sp>
        <p:nvSpPr>
          <p:cNvPr id="4997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80010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(238)                                                                       </a:t>
            </a:r>
            <a:r>
              <a:rPr lang="en-US" sz="22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  <a:endParaRPr lang="fr-FR" sz="2200" b="1" i="1" dirty="0">
              <a:solidFill>
                <a:schemeClr val="tx1">
                  <a:lumMod val="65000"/>
                </a:schemeClr>
              </a:solidFill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en-US" sz="2600" dirty="0"/>
              <a:t>Do You love my Jesus?</a:t>
            </a:r>
          </a:p>
          <a:p>
            <a:pPr eaLnBrk="1" hangingPunct="1">
              <a:defRPr/>
            </a:pPr>
            <a:r>
              <a:rPr lang="en-US" sz="2600" dirty="0"/>
              <a:t>I love Him I love Him  </a:t>
            </a:r>
            <a:r>
              <a:rPr lang="en-US" dirty="0"/>
              <a:t>- (2)</a:t>
            </a:r>
            <a:r>
              <a:rPr lang="en-US" sz="2600" dirty="0"/>
              <a:t>	</a:t>
            </a:r>
          </a:p>
          <a:p>
            <a:pPr eaLnBrk="1" hangingPunct="1">
              <a:defRPr/>
            </a:pPr>
            <a:r>
              <a:rPr lang="en-US" sz="2600" dirty="0"/>
              <a:t>I love Him </a:t>
            </a:r>
            <a:r>
              <a:rPr lang="en-US" sz="2600" dirty="0" err="1"/>
              <a:t>Aa-meen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/>
              <a:t>Praise to the Father 		</a:t>
            </a:r>
          </a:p>
          <a:p>
            <a:pPr eaLnBrk="1" hangingPunct="1">
              <a:defRPr/>
            </a:pPr>
            <a:r>
              <a:rPr lang="en-US" sz="2600" dirty="0"/>
              <a:t>Praise to the Son 			</a:t>
            </a:r>
          </a:p>
          <a:p>
            <a:pPr eaLnBrk="1" hangingPunct="1">
              <a:defRPr/>
            </a:pPr>
            <a:r>
              <a:rPr lang="en-US" sz="2600" dirty="0"/>
              <a:t>Praise to the Spirit 		</a:t>
            </a:r>
          </a:p>
          <a:p>
            <a:pPr eaLnBrk="1" hangingPunct="1">
              <a:defRPr/>
            </a:pPr>
            <a:r>
              <a:rPr lang="en-US" sz="2600" dirty="0"/>
              <a:t>The Three in One.</a:t>
            </a:r>
          </a:p>
          <a:p>
            <a:pPr>
              <a:defRPr/>
            </a:pPr>
            <a:endParaRPr lang="en-US" sz="2600" dirty="0"/>
          </a:p>
        </p:txBody>
      </p:sp>
      <p:sp>
        <p:nvSpPr>
          <p:cNvPr id="5017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01765" name="WordArt 5"/>
          <p:cNvSpPr>
            <a:spLocks noChangeArrowheads="1" noChangeShapeType="1" noTextEdit="1"/>
          </p:cNvSpPr>
          <p:nvPr/>
        </p:nvSpPr>
        <p:spPr bwMode="auto">
          <a:xfrm>
            <a:off x="5562600" y="1752600"/>
            <a:ext cx="228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501766" name="Rectangle 7"/>
          <p:cNvSpPr>
            <a:spLocks noChangeArrowheads="1"/>
          </p:cNvSpPr>
          <p:nvPr/>
        </p:nvSpPr>
        <p:spPr bwMode="auto">
          <a:xfrm>
            <a:off x="5943600" y="2209800"/>
            <a:ext cx="63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 (2)</a:t>
            </a:r>
          </a:p>
        </p:txBody>
      </p:sp>
      <p:sp>
        <p:nvSpPr>
          <p:cNvPr id="501767" name="Rectangle 8"/>
          <p:cNvSpPr>
            <a:spLocks noChangeArrowheads="1"/>
          </p:cNvSpPr>
          <p:nvPr/>
        </p:nvSpPr>
        <p:spPr bwMode="auto">
          <a:xfrm>
            <a:off x="6019800" y="3733800"/>
            <a:ext cx="63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 (2)</a:t>
            </a:r>
          </a:p>
        </p:txBody>
      </p:sp>
      <p:sp>
        <p:nvSpPr>
          <p:cNvPr id="501768" name="WordArt 9"/>
          <p:cNvSpPr>
            <a:spLocks noChangeArrowheads="1" noChangeShapeType="1" noTextEdit="1"/>
          </p:cNvSpPr>
          <p:nvPr/>
        </p:nvSpPr>
        <p:spPr bwMode="auto">
          <a:xfrm>
            <a:off x="5562600" y="3124200"/>
            <a:ext cx="228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8001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(239)            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</a:rPr>
              <a:t>D</a:t>
            </a:r>
            <a:endParaRPr lang="fr-FR" sz="2000" b="1" i="1" dirty="0">
              <a:solidFill>
                <a:schemeClr val="tx1">
                  <a:lumMod val="65000"/>
                </a:schemeClr>
              </a:solidFill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en-US" sz="2200" dirty="0" err="1"/>
              <a:t>Yeshu</a:t>
            </a:r>
            <a:r>
              <a:rPr lang="en-US" sz="2200" dirty="0"/>
              <a:t> ka </a:t>
            </a:r>
            <a:r>
              <a:rPr lang="en-US" sz="2200" dirty="0" err="1"/>
              <a:t>naam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,</a:t>
            </a:r>
          </a:p>
          <a:p>
            <a:pPr eaLnBrk="1" hangingPunct="1">
              <a:defRPr/>
            </a:pPr>
            <a:r>
              <a:rPr lang="en-US" sz="2200" dirty="0" err="1"/>
              <a:t>Meettha</a:t>
            </a:r>
            <a:r>
              <a:rPr lang="en-US" sz="2200" dirty="0"/>
              <a:t> </a:t>
            </a:r>
            <a:r>
              <a:rPr lang="en-US" sz="2200" dirty="0" err="1"/>
              <a:t>naam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,</a:t>
            </a:r>
            <a:endParaRPr lang="es-ES_tradnl" sz="2200" dirty="0"/>
          </a:p>
          <a:p>
            <a:pPr eaLnBrk="1" hangingPunct="1">
              <a:defRPr/>
            </a:pPr>
            <a:r>
              <a:rPr lang="es-ES_tradnl" sz="2200" dirty="0"/>
              <a:t>Sacha </a:t>
            </a:r>
            <a:r>
              <a:rPr lang="es-ES_tradnl" sz="2200" dirty="0" err="1"/>
              <a:t>pyara</a:t>
            </a:r>
            <a:r>
              <a:rPr lang="es-ES_tradnl" sz="2200" dirty="0"/>
              <a:t> </a:t>
            </a:r>
            <a:r>
              <a:rPr lang="es-ES_tradnl" sz="2200" dirty="0" err="1"/>
              <a:t>naam</a:t>
            </a:r>
            <a:r>
              <a:rPr lang="es-ES_tradnl" sz="2200" dirty="0"/>
              <a:t> </a:t>
            </a:r>
            <a:r>
              <a:rPr lang="es-ES_tradnl" sz="2200" dirty="0" err="1"/>
              <a:t>hai</a:t>
            </a:r>
            <a:r>
              <a:rPr lang="es-ES_tradnl" sz="2200" dirty="0"/>
              <a:t>,</a:t>
            </a:r>
          </a:p>
          <a:p>
            <a:pPr eaLnBrk="1" hangingPunct="1">
              <a:defRPr/>
            </a:pPr>
            <a:r>
              <a:rPr lang="es-ES_tradnl" sz="2200" dirty="0" err="1"/>
              <a:t>Yeshu</a:t>
            </a:r>
            <a:r>
              <a:rPr lang="es-ES_tradnl" sz="2200" dirty="0"/>
              <a:t> </a:t>
            </a:r>
            <a:r>
              <a:rPr lang="es-ES_tradnl" sz="2200" dirty="0" err="1"/>
              <a:t>ka</a:t>
            </a:r>
            <a:r>
              <a:rPr lang="es-ES_tradnl" sz="2200" dirty="0"/>
              <a:t> </a:t>
            </a:r>
            <a:r>
              <a:rPr lang="es-ES_tradnl" sz="2200" dirty="0" err="1"/>
              <a:t>naam</a:t>
            </a:r>
            <a:r>
              <a:rPr lang="es-ES_tradnl" sz="2200" dirty="0"/>
              <a:t> bolo ha</a:t>
            </a:r>
          </a:p>
          <a:p>
            <a:pPr eaLnBrk="1" hangingPunct="1">
              <a:defRPr/>
            </a:pPr>
            <a:endParaRPr lang="es-ES_tradnl" sz="2200" dirty="0"/>
          </a:p>
          <a:p>
            <a:pPr eaLnBrk="1" hangingPunct="1">
              <a:defRPr/>
            </a:pPr>
            <a:r>
              <a:rPr lang="es-ES_tradnl" sz="2200" dirty="0"/>
              <a:t>   1)	   </a:t>
            </a:r>
            <a:r>
              <a:rPr lang="es-ES_tradnl" sz="2200" dirty="0" err="1"/>
              <a:t>Har</a:t>
            </a:r>
            <a:r>
              <a:rPr lang="es-ES_tradnl" sz="2200" dirty="0"/>
              <a:t> </a:t>
            </a:r>
            <a:r>
              <a:rPr lang="es-ES_tradnl" sz="2200" dirty="0" err="1"/>
              <a:t>vyakthi</a:t>
            </a:r>
            <a:r>
              <a:rPr lang="es-ES_tradnl" sz="2200" dirty="0"/>
              <a:t> </a:t>
            </a:r>
            <a:r>
              <a:rPr lang="es-ES_tradnl" sz="2200" dirty="0" err="1"/>
              <a:t>ho</a:t>
            </a:r>
            <a:r>
              <a:rPr lang="es-ES_tradnl" sz="2200" dirty="0"/>
              <a:t> chota </a:t>
            </a:r>
            <a:r>
              <a:rPr lang="es-ES_tradnl" sz="2200" dirty="0" err="1"/>
              <a:t>bada</a:t>
            </a:r>
            <a:endParaRPr lang="en-US" sz="2200" dirty="0"/>
          </a:p>
          <a:p>
            <a:pPr eaLnBrk="1" hangingPunct="1">
              <a:defRPr/>
            </a:pPr>
            <a:r>
              <a:rPr lang="en-US" sz="2200" dirty="0"/>
              <a:t>              </a:t>
            </a:r>
            <a:r>
              <a:rPr lang="en-US" sz="2200" dirty="0" err="1"/>
              <a:t>Yeshu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pass </a:t>
            </a:r>
            <a:r>
              <a:rPr lang="en-US" sz="2200" dirty="0" err="1"/>
              <a:t>aavoo</a:t>
            </a:r>
            <a:endParaRPr lang="en-US" sz="2200" dirty="0"/>
          </a:p>
          <a:p>
            <a:pPr eaLnBrk="1" hangingPunct="1">
              <a:defRPr/>
            </a:pPr>
            <a:r>
              <a:rPr lang="en-US" sz="2200" dirty="0"/>
              <a:t>              </a:t>
            </a:r>
            <a:r>
              <a:rPr lang="en-US" sz="2200" dirty="0" err="1"/>
              <a:t>Dega</a:t>
            </a:r>
            <a:r>
              <a:rPr lang="en-US" sz="2200" dirty="0"/>
              <a:t> </a:t>
            </a:r>
            <a:r>
              <a:rPr lang="en-US" sz="2200" dirty="0" err="1"/>
              <a:t>vo</a:t>
            </a:r>
            <a:r>
              <a:rPr lang="en-US" sz="2200" dirty="0"/>
              <a:t> </a:t>
            </a:r>
            <a:r>
              <a:rPr lang="en-US" sz="2200" dirty="0" err="1"/>
              <a:t>shaanti</a:t>
            </a:r>
            <a:r>
              <a:rPr lang="en-US" sz="2200" dirty="0"/>
              <a:t> </a:t>
            </a:r>
            <a:r>
              <a:rPr lang="en-US" sz="2200" dirty="0" err="1"/>
              <a:t>aaram</a:t>
            </a:r>
            <a:endParaRPr lang="en-US" sz="2200" dirty="0"/>
          </a:p>
          <a:p>
            <a:pPr eaLnBrk="1" hangingPunct="1">
              <a:defRPr/>
            </a:pPr>
            <a:endParaRPr lang="en-US" sz="2200" dirty="0"/>
          </a:p>
          <a:p>
            <a:pPr eaLnBrk="1" hangingPunct="1">
              <a:defRPr/>
            </a:pPr>
            <a:r>
              <a:rPr lang="en-US" sz="2200" dirty="0"/>
              <a:t>   </a:t>
            </a:r>
            <a:r>
              <a:rPr lang="es-ES_tradnl" sz="2200" dirty="0"/>
              <a:t>2)	   </a:t>
            </a:r>
            <a:r>
              <a:rPr lang="es-ES_tradnl" sz="2200" dirty="0" err="1"/>
              <a:t>Har</a:t>
            </a:r>
            <a:r>
              <a:rPr lang="es-ES_tradnl" sz="2200" dirty="0"/>
              <a:t> </a:t>
            </a:r>
            <a:r>
              <a:rPr lang="es-ES_tradnl" sz="2200" dirty="0" err="1"/>
              <a:t>ghutna</a:t>
            </a:r>
            <a:r>
              <a:rPr lang="es-ES_tradnl" sz="2200" dirty="0"/>
              <a:t> </a:t>
            </a:r>
            <a:r>
              <a:rPr lang="es-ES_tradnl" sz="2200" dirty="0" err="1"/>
              <a:t>tik</a:t>
            </a:r>
            <a:r>
              <a:rPr lang="es-ES_tradnl" sz="2200" dirty="0"/>
              <a:t> </a:t>
            </a:r>
            <a:r>
              <a:rPr lang="es-ES_tradnl" sz="2200" dirty="0" err="1"/>
              <a:t>jayega</a:t>
            </a:r>
            <a:endParaRPr lang="es-ES_tradnl" sz="2200" dirty="0"/>
          </a:p>
          <a:p>
            <a:pPr eaLnBrk="1" hangingPunct="1">
              <a:defRPr/>
            </a:pPr>
            <a:r>
              <a:rPr lang="es-ES_tradnl" sz="2200" dirty="0"/>
              <a:t>             </a:t>
            </a:r>
            <a:r>
              <a:rPr lang="es-ES_tradnl" sz="2200" dirty="0" err="1"/>
              <a:t>Har</a:t>
            </a:r>
            <a:r>
              <a:rPr lang="es-ES_tradnl" sz="2200" dirty="0"/>
              <a:t> </a:t>
            </a:r>
            <a:r>
              <a:rPr lang="es-ES_tradnl" sz="2200" dirty="0" err="1"/>
              <a:t>ek</a:t>
            </a:r>
            <a:r>
              <a:rPr lang="es-ES_tradnl" sz="2200" dirty="0"/>
              <a:t> </a:t>
            </a:r>
            <a:r>
              <a:rPr lang="es-ES_tradnl" sz="2200" dirty="0" err="1"/>
              <a:t>zuban</a:t>
            </a:r>
            <a:r>
              <a:rPr lang="es-ES_tradnl" sz="2200" dirty="0"/>
              <a:t> </a:t>
            </a:r>
            <a:r>
              <a:rPr lang="es-ES_tradnl" sz="2200" dirty="0" err="1"/>
              <a:t>manegi</a:t>
            </a:r>
            <a:endParaRPr lang="es-ES_tradnl" sz="2200" dirty="0"/>
          </a:p>
          <a:p>
            <a:pPr eaLnBrk="1" hangingPunct="1">
              <a:defRPr/>
            </a:pPr>
            <a:r>
              <a:rPr lang="es-ES_tradnl" sz="2200" dirty="0"/>
              <a:t>	   </a:t>
            </a:r>
            <a:r>
              <a:rPr lang="es-ES_tradnl" sz="2200" dirty="0" err="1"/>
              <a:t>Yeshu</a:t>
            </a:r>
            <a:r>
              <a:rPr lang="es-ES_tradnl" sz="2200" dirty="0"/>
              <a:t> </a:t>
            </a:r>
            <a:r>
              <a:rPr lang="es-ES_tradnl" sz="2200" dirty="0" err="1"/>
              <a:t>masih</a:t>
            </a:r>
            <a:r>
              <a:rPr lang="es-ES_tradnl" sz="2200" dirty="0"/>
              <a:t> </a:t>
            </a:r>
            <a:r>
              <a:rPr lang="es-ES_tradnl" sz="2200" dirty="0" err="1"/>
              <a:t>prabhu</a:t>
            </a:r>
            <a:r>
              <a:rPr lang="es-ES_tradnl" sz="2200" dirty="0"/>
              <a:t> </a:t>
            </a:r>
            <a:r>
              <a:rPr lang="es-ES_tradnl" sz="2200" dirty="0" err="1"/>
              <a:t>hai</a:t>
            </a:r>
            <a:endParaRPr lang="es-ES_tradnl" sz="2200" dirty="0"/>
          </a:p>
          <a:p>
            <a:pPr eaLnBrk="1" hangingPunct="1">
              <a:defRPr/>
            </a:pPr>
            <a:endParaRPr lang="es-ES_tradnl" sz="2200" dirty="0"/>
          </a:p>
          <a:p>
            <a:pPr eaLnBrk="1" hangingPunct="1">
              <a:defRPr/>
            </a:pPr>
            <a:r>
              <a:rPr lang="es-ES_tradnl" sz="2200" dirty="0" err="1"/>
              <a:t>Yeshu</a:t>
            </a:r>
            <a:r>
              <a:rPr lang="es-ES_tradnl" sz="2200" dirty="0"/>
              <a:t> </a:t>
            </a:r>
            <a:r>
              <a:rPr lang="es-ES_tradnl" sz="2200" dirty="0" err="1"/>
              <a:t>ka</a:t>
            </a:r>
            <a:r>
              <a:rPr lang="es-ES_tradnl" sz="2200" dirty="0"/>
              <a:t> </a:t>
            </a:r>
            <a:r>
              <a:rPr lang="es-ES_tradnl" sz="2200" dirty="0" err="1"/>
              <a:t>naam</a:t>
            </a:r>
            <a:r>
              <a:rPr lang="es-ES_tradnl" sz="2200" dirty="0"/>
              <a:t> bolo    ..…(3)</a:t>
            </a:r>
          </a:p>
          <a:p>
            <a:pPr eaLnBrk="1" hangingPunct="1">
              <a:defRPr/>
            </a:pPr>
            <a:r>
              <a:rPr lang="es-ES_tradnl" sz="2200" dirty="0" err="1"/>
              <a:t>Yeshu</a:t>
            </a:r>
            <a:r>
              <a:rPr lang="es-ES_tradnl" sz="2200" dirty="0"/>
              <a:t> </a:t>
            </a:r>
            <a:r>
              <a:rPr lang="es-ES_tradnl" sz="2200" dirty="0" err="1"/>
              <a:t>ka</a:t>
            </a:r>
            <a:r>
              <a:rPr lang="es-ES_tradnl" sz="2200" dirty="0"/>
              <a:t> </a:t>
            </a:r>
            <a:r>
              <a:rPr lang="es-ES_tradnl" sz="2200" dirty="0" err="1"/>
              <a:t>naam</a:t>
            </a:r>
            <a:r>
              <a:rPr lang="es-ES_tradnl" sz="2200" dirty="0"/>
              <a:t> bolo ha…..(2)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		</a:t>
            </a:r>
          </a:p>
        </p:txBody>
      </p:sp>
      <p:sp>
        <p:nvSpPr>
          <p:cNvPr id="5038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5257800" y="1524000"/>
            <a:ext cx="63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 (2)</a:t>
            </a:r>
          </a:p>
        </p:txBody>
      </p:sp>
      <p:sp>
        <p:nvSpPr>
          <p:cNvPr id="503814" name="WordArt 6"/>
          <p:cNvSpPr>
            <a:spLocks noChangeArrowheads="1" noChangeShapeType="1" noTextEdit="1"/>
          </p:cNvSpPr>
          <p:nvPr/>
        </p:nvSpPr>
        <p:spPr bwMode="auto">
          <a:xfrm>
            <a:off x="4876800" y="1066800"/>
            <a:ext cx="30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503815" name="WordArt 7"/>
          <p:cNvSpPr>
            <a:spLocks noChangeArrowheads="1" noChangeShapeType="1" noTextEdit="1"/>
          </p:cNvSpPr>
          <p:nvPr/>
        </p:nvSpPr>
        <p:spPr bwMode="auto">
          <a:xfrm>
            <a:off x="6324600" y="2743200"/>
            <a:ext cx="30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6705600" y="3124200"/>
            <a:ext cx="63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 (2)</a:t>
            </a:r>
          </a:p>
        </p:txBody>
      </p:sp>
      <p:sp>
        <p:nvSpPr>
          <p:cNvPr id="503817" name="Rectangle 9"/>
          <p:cNvSpPr>
            <a:spLocks noChangeArrowheads="1"/>
          </p:cNvSpPr>
          <p:nvPr/>
        </p:nvSpPr>
        <p:spPr bwMode="auto">
          <a:xfrm>
            <a:off x="6858000" y="4419600"/>
            <a:ext cx="63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 (2)</a:t>
            </a:r>
          </a:p>
        </p:txBody>
      </p:sp>
      <p:sp>
        <p:nvSpPr>
          <p:cNvPr id="503818" name="WordArt 10"/>
          <p:cNvSpPr>
            <a:spLocks noChangeArrowheads="1" noChangeShapeType="1" noTextEdit="1"/>
          </p:cNvSpPr>
          <p:nvPr/>
        </p:nvSpPr>
        <p:spPr bwMode="auto">
          <a:xfrm>
            <a:off x="6324600" y="4038600"/>
            <a:ext cx="30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05859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8001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(240)</a:t>
            </a:r>
            <a:endParaRPr lang="fr-FR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   We are going on a boat journey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   going with Jesus on the sea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   You can go in it, I can go in it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   God’s children can go in it.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2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200"/>
              <a:t>		Padagu  ondru  payanam  selluthe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200"/>
              <a:t>		Yesuvodu  payanam  selluthe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200"/>
              <a:t>		Neeyum  sellalam  naanum  sellalam</a:t>
            </a:r>
            <a:endParaRPr lang="en-US" altLang="en-US" sz="2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		Deva  pillaigal  naanum  sellalam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2200"/>
          </a:p>
        </p:txBody>
      </p:sp>
      <p:sp>
        <p:nvSpPr>
          <p:cNvPr id="5058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80010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(241)</a:t>
            </a:r>
            <a:endParaRPr lang="fr-FR" altLang="en-US" sz="2000" b="1">
              <a:latin typeface="MYM Plassery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Every moment of the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My Father cares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Every moment of the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My life from sin set free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He who sees the sparrow fall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He knows my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Every moment of the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God watches over me.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		</a:t>
            </a:r>
            <a:endParaRPr lang="es-ES_tradnl" altLang="en-US" sz="2200"/>
          </a:p>
        </p:txBody>
      </p:sp>
      <p:sp>
        <p:nvSpPr>
          <p:cNvPr id="5079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1219200" y="762000"/>
            <a:ext cx="80010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(242)                                                                                     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>
              <a:defRPr/>
            </a:pPr>
            <a:r>
              <a:rPr lang="en-US" sz="2000" dirty="0"/>
              <a:t>In Christ alone, my hope is found</a:t>
            </a:r>
          </a:p>
          <a:p>
            <a:pPr>
              <a:defRPr/>
            </a:pPr>
            <a:r>
              <a:rPr lang="en-US" sz="2000" dirty="0"/>
              <a:t>He is my light, my strength, my song</a:t>
            </a:r>
          </a:p>
          <a:p>
            <a:pPr>
              <a:defRPr/>
            </a:pPr>
            <a:r>
              <a:rPr lang="en-US" sz="2000" dirty="0"/>
              <a:t>This cornerstone, this solid ground</a:t>
            </a:r>
          </a:p>
          <a:p>
            <a:pPr>
              <a:defRPr/>
            </a:pPr>
            <a:r>
              <a:rPr lang="en-US" sz="2000" dirty="0"/>
              <a:t>Firm through the fiercest drought and storm</a:t>
            </a:r>
          </a:p>
          <a:p>
            <a:pPr>
              <a:defRPr/>
            </a:pPr>
            <a:r>
              <a:rPr lang="en-US" sz="2000" dirty="0"/>
              <a:t>What heights of love, what depths of peace</a:t>
            </a:r>
          </a:p>
          <a:p>
            <a:pPr>
              <a:defRPr/>
            </a:pPr>
            <a:r>
              <a:rPr lang="en-US" sz="2000" dirty="0"/>
              <a:t>When fears are stilled, when strivings cease</a:t>
            </a:r>
          </a:p>
          <a:p>
            <a:pPr>
              <a:defRPr/>
            </a:pPr>
            <a:r>
              <a:rPr lang="en-US" sz="2000" dirty="0"/>
              <a:t>My comforter, my all-in-all</a:t>
            </a:r>
          </a:p>
          <a:p>
            <a:pPr>
              <a:defRPr/>
            </a:pPr>
            <a:r>
              <a:rPr lang="en-US" sz="2000" dirty="0"/>
              <a:t>Here in the love of Christ I stand.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No guilt in life, no fear in death</a:t>
            </a:r>
          </a:p>
          <a:p>
            <a:pPr>
              <a:defRPr/>
            </a:pPr>
            <a:r>
              <a:rPr lang="en-US" sz="2000" dirty="0"/>
              <a:t>This is the power of Christ in me</a:t>
            </a:r>
          </a:p>
          <a:p>
            <a:pPr>
              <a:defRPr/>
            </a:pPr>
            <a:r>
              <a:rPr lang="en-US" sz="2000" dirty="0"/>
              <a:t>From life’s first cry to final breath</a:t>
            </a:r>
          </a:p>
          <a:p>
            <a:pPr>
              <a:defRPr/>
            </a:pPr>
            <a:r>
              <a:rPr lang="en-US" sz="2000" dirty="0"/>
              <a:t>Jesus commands my destiny</a:t>
            </a:r>
          </a:p>
          <a:p>
            <a:pPr>
              <a:defRPr/>
            </a:pPr>
            <a:r>
              <a:rPr lang="en-US" sz="2000" dirty="0"/>
              <a:t>No power of hell, no scheme of man</a:t>
            </a:r>
          </a:p>
          <a:p>
            <a:pPr>
              <a:defRPr/>
            </a:pPr>
            <a:r>
              <a:rPr lang="en-US" sz="2000" dirty="0"/>
              <a:t>Can ever pluck me from His hand</a:t>
            </a:r>
          </a:p>
          <a:p>
            <a:pPr>
              <a:defRPr/>
            </a:pPr>
            <a:r>
              <a:rPr lang="en-US" sz="2000" dirty="0"/>
              <a:t>Till He returns, or calls me home</a:t>
            </a:r>
          </a:p>
          <a:p>
            <a:pPr>
              <a:defRPr/>
            </a:pPr>
            <a:r>
              <a:rPr lang="en-US" sz="2000" dirty="0"/>
              <a:t>Here in the power of Christ I stand.</a:t>
            </a:r>
            <a:endParaRPr lang="en-US" sz="2000" i="1" dirty="0"/>
          </a:p>
          <a:p>
            <a:pPr eaLnBrk="1" hangingPunct="1">
              <a:defRPr/>
            </a:pPr>
            <a:r>
              <a:rPr lang="en-US" sz="2200" dirty="0"/>
              <a:t>		</a:t>
            </a:r>
            <a:endParaRPr lang="es-ES_tradnl" sz="2200" dirty="0"/>
          </a:p>
        </p:txBody>
      </p:sp>
      <p:sp>
        <p:nvSpPr>
          <p:cNvPr id="5099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8001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(243)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sz="2800" dirty="0"/>
              <a:t>Jesus, all for Jesus</a:t>
            </a:r>
          </a:p>
          <a:p>
            <a:pPr eaLnBrk="1" hangingPunct="1">
              <a:defRPr/>
            </a:pPr>
            <a:r>
              <a:rPr lang="en-US" sz="2800" dirty="0"/>
              <a:t>All I am and have and ever hope to be</a:t>
            </a:r>
          </a:p>
          <a:p>
            <a:pPr eaLnBrk="1" hangingPunct="1">
              <a:defRPr/>
            </a:pPr>
            <a:r>
              <a:rPr lang="en-US" sz="2800" dirty="0"/>
              <a:t>All of my ambitions, hopes and plans</a:t>
            </a:r>
          </a:p>
          <a:p>
            <a:pPr eaLnBrk="1" hangingPunct="1">
              <a:defRPr/>
            </a:pPr>
            <a:r>
              <a:rPr lang="en-US" sz="2800" dirty="0"/>
              <a:t>I surrender these into Your hands.</a:t>
            </a:r>
          </a:p>
          <a:p>
            <a:pPr eaLnBrk="1" hangingPunct="1">
              <a:defRPr/>
            </a:pPr>
            <a:r>
              <a:rPr lang="en-US" sz="2800" dirty="0"/>
              <a:t>For it’s only in Your will that I am free………. (2)</a:t>
            </a:r>
          </a:p>
          <a:p>
            <a:pPr eaLnBrk="1" hangingPunct="1">
              <a:defRPr/>
            </a:pPr>
            <a:r>
              <a:rPr lang="en-US" sz="2800" dirty="0"/>
              <a:t>Jesus, all for Jesus.,</a:t>
            </a:r>
          </a:p>
          <a:p>
            <a:pPr eaLnBrk="1" hangingPunct="1">
              <a:defRPr/>
            </a:pPr>
            <a:r>
              <a:rPr lang="en-US" sz="2800" dirty="0"/>
              <a:t>I surrender these into Your hands.</a:t>
            </a:r>
          </a:p>
        </p:txBody>
      </p:sp>
      <p:sp>
        <p:nvSpPr>
          <p:cNvPr id="51200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(19)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 happy day! O happy day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When Jesus washed my sins away…..2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teaches me to watch and pray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live rejoicing everyday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happy day! happy 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when Jesus washed my sins away</a:t>
            </a:r>
          </a:p>
        </p:txBody>
      </p:sp>
      <p:sp>
        <p:nvSpPr>
          <p:cNvPr id="532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1066800" y="1066800"/>
            <a:ext cx="838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(244)                  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</a:rPr>
              <a:t>E/ F</a:t>
            </a:r>
          </a:p>
          <a:p>
            <a:pPr>
              <a:defRPr/>
            </a:pPr>
            <a:r>
              <a:rPr lang="en-US" sz="2400" dirty="0"/>
              <a:t>I was created to live  in  Your presence , 	</a:t>
            </a:r>
          </a:p>
          <a:p>
            <a:pPr>
              <a:defRPr/>
            </a:pPr>
            <a:r>
              <a:rPr lang="en-US" sz="2400" dirty="0"/>
              <a:t>to  fellowship with You  </a:t>
            </a:r>
            <a:br>
              <a:rPr lang="en-US" sz="2400" dirty="0"/>
            </a:br>
            <a:r>
              <a:rPr lang="en-US" sz="2400" dirty="0"/>
              <a:t>To walk in Your love &amp; be lead by Your Spirit ,</a:t>
            </a:r>
          </a:p>
          <a:p>
            <a:pPr>
              <a:defRPr/>
            </a:pPr>
            <a:r>
              <a:rPr lang="en-US" sz="2400" dirty="0"/>
              <a:t>I live to worship You</a:t>
            </a:r>
            <a:br>
              <a:rPr lang="en-US" sz="2400" dirty="0"/>
            </a:br>
            <a:r>
              <a:rPr lang="en-US" sz="2400" dirty="0"/>
              <a:t>My Heart’s only desire is to  worship You. </a:t>
            </a:r>
            <a:br>
              <a:rPr lang="en-US" sz="2400" dirty="0"/>
            </a:br>
            <a:r>
              <a:rPr lang="en-US" sz="2400" dirty="0"/>
              <a:t>My Life, Freely I give You Make it holy, pure &amp; true. </a:t>
            </a:r>
            <a:br>
              <a:rPr lang="en-US" sz="2400" dirty="0"/>
            </a:br>
            <a:r>
              <a:rPr lang="en-US" sz="2400" dirty="0"/>
              <a:t>My Eye ,see with Your Spirit when I  fellowship with You, </a:t>
            </a:r>
            <a:br>
              <a:rPr lang="en-US" sz="2400" dirty="0"/>
            </a:br>
            <a:r>
              <a:rPr lang="en-US" sz="2400" dirty="0"/>
              <a:t>I was created to live  in  Your presence Lord</a:t>
            </a:r>
          </a:p>
        </p:txBody>
      </p:sp>
      <p:sp>
        <p:nvSpPr>
          <p:cNvPr id="51405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ext Box 2"/>
          <p:cNvSpPr txBox="1">
            <a:spLocks noChangeArrowheads="1"/>
          </p:cNvSpPr>
          <p:nvPr/>
        </p:nvSpPr>
        <p:spPr bwMode="auto">
          <a:xfrm>
            <a:off x="1066800" y="1066800"/>
            <a:ext cx="82296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(245) </a:t>
            </a:r>
            <a:r>
              <a:rPr lang="en-US" altLang="en-US" sz="1600" i="1"/>
              <a:t>Psalm 86:10 -12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For Thou art great,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doeth wondrous things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Thou art God alone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Teach me Thy ways, O Lord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will walk in Thy truth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Unite my heart to fear Thy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will praise Thee, O Lord my God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With all my heart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I will glorify  Thy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Forevermore.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609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82296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(246)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God made the mountains high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And God made the trees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God made the oceans blue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And God made the seas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God made the birds that fly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And God made the bees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But the best of all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And the thrill of it all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God made 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51814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Text Box 2"/>
          <p:cNvSpPr txBox="1">
            <a:spLocks noChangeArrowheads="1"/>
          </p:cNvSpPr>
          <p:nvPr/>
        </p:nvSpPr>
        <p:spPr bwMode="auto">
          <a:xfrm>
            <a:off x="838200" y="2057400"/>
            <a:ext cx="8229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(247) Eph 4:32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Be ye kind one to another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Tender hearted, forgiving one another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Even as God, for Christ sake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Hath forgiven You, Eph 4 and 32</a:t>
            </a:r>
          </a:p>
        </p:txBody>
      </p:sp>
      <p:sp>
        <p:nvSpPr>
          <p:cNvPr id="52019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86106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(248)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Am</a:t>
            </a:r>
          </a:p>
          <a:p>
            <a:pPr>
              <a:defRPr/>
            </a:pPr>
            <a:endParaRPr lang="en-US" sz="1600" i="1" dirty="0"/>
          </a:p>
          <a:p>
            <a:pPr rtl="1" eaLnBrk="1" hangingPunct="1">
              <a:defRPr/>
            </a:pPr>
            <a:r>
              <a:rPr lang="es-CO" sz="2400" dirty="0" err="1"/>
              <a:t>Prabhu</a:t>
            </a:r>
            <a:r>
              <a:rPr lang="es-CO" sz="2400" dirty="0"/>
              <a:t> </a:t>
            </a:r>
            <a:r>
              <a:rPr lang="es-CO" sz="2400" dirty="0" err="1"/>
              <a:t>Yishu</a:t>
            </a:r>
            <a:r>
              <a:rPr lang="es-CO" sz="2400" dirty="0"/>
              <a:t> se </a:t>
            </a:r>
            <a:r>
              <a:rPr lang="es-CO" sz="2400" dirty="0" err="1"/>
              <a:t>ek</a:t>
            </a:r>
            <a:r>
              <a:rPr lang="es-CO" sz="2400" dirty="0"/>
              <a:t> </a:t>
            </a:r>
            <a:r>
              <a:rPr lang="es-CO" sz="2400" dirty="0" err="1"/>
              <a:t>chhoti</a:t>
            </a:r>
            <a:r>
              <a:rPr lang="es-CO" sz="2400" dirty="0"/>
              <a:t> si </a:t>
            </a:r>
            <a:r>
              <a:rPr lang="es-CO" sz="2400" dirty="0" err="1"/>
              <a:t>baat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Samsyayen</a:t>
            </a:r>
            <a:r>
              <a:rPr lang="en-US" sz="2400" dirty="0"/>
              <a:t> door ho </a:t>
            </a:r>
            <a:r>
              <a:rPr lang="en-US" sz="2400" dirty="0" err="1"/>
              <a:t>jaae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Chahe</a:t>
            </a:r>
            <a:r>
              <a:rPr lang="en-US" sz="2400" dirty="0"/>
              <a:t> </a:t>
            </a:r>
            <a:r>
              <a:rPr lang="en-US" sz="2400" dirty="0" err="1"/>
              <a:t>kasht</a:t>
            </a:r>
            <a:r>
              <a:rPr lang="en-US" sz="2400" dirty="0"/>
              <a:t> ho, </a:t>
            </a:r>
            <a:r>
              <a:rPr lang="en-US" sz="2400" dirty="0" err="1"/>
              <a:t>chahe</a:t>
            </a:r>
            <a:r>
              <a:rPr lang="en-US" sz="2400" dirty="0"/>
              <a:t> </a:t>
            </a:r>
            <a:r>
              <a:rPr lang="en-US" sz="2400" dirty="0" err="1"/>
              <a:t>nasht</a:t>
            </a:r>
            <a:r>
              <a:rPr lang="en-US" sz="2400" dirty="0"/>
              <a:t> ho</a:t>
            </a:r>
            <a:br>
              <a:rPr lang="en-US" sz="2400" dirty="0"/>
            </a:br>
            <a:r>
              <a:rPr lang="en-US" sz="2400" dirty="0" err="1"/>
              <a:t>Chahe</a:t>
            </a:r>
            <a:r>
              <a:rPr lang="en-US" sz="2400" dirty="0"/>
              <a:t> </a:t>
            </a:r>
            <a:r>
              <a:rPr lang="en-US" sz="2400" dirty="0" err="1"/>
              <a:t>dukh</a:t>
            </a:r>
            <a:r>
              <a:rPr lang="en-US" sz="2400" dirty="0"/>
              <a:t> ho, </a:t>
            </a:r>
            <a:r>
              <a:rPr lang="en-US" sz="2400" dirty="0" err="1"/>
              <a:t>chahe</a:t>
            </a:r>
            <a:r>
              <a:rPr lang="en-US" sz="2400" dirty="0"/>
              <a:t> </a:t>
            </a:r>
            <a:r>
              <a:rPr lang="en-US" sz="2400" dirty="0" err="1"/>
              <a:t>rog</a:t>
            </a:r>
            <a:r>
              <a:rPr lang="en-US" sz="2400" dirty="0"/>
              <a:t> ho</a:t>
            </a:r>
            <a:br>
              <a:rPr lang="en-US" sz="2400" dirty="0"/>
            </a:br>
            <a:r>
              <a:rPr lang="en-US" sz="2400" dirty="0"/>
              <a:t>P</a:t>
            </a:r>
            <a:r>
              <a:rPr lang="es-CO" sz="2400" dirty="0" err="1"/>
              <a:t>rabhu</a:t>
            </a:r>
            <a:r>
              <a:rPr lang="es-CO" sz="2400" dirty="0"/>
              <a:t> </a:t>
            </a:r>
            <a:r>
              <a:rPr lang="es-CO" sz="2400" dirty="0" err="1"/>
              <a:t>Yishu</a:t>
            </a:r>
            <a:r>
              <a:rPr lang="es-CO" sz="2400" dirty="0"/>
              <a:t> se </a:t>
            </a:r>
            <a:r>
              <a:rPr lang="es-CO" sz="2400" dirty="0" err="1"/>
              <a:t>ek</a:t>
            </a:r>
            <a:r>
              <a:rPr lang="es-CO" sz="2400" dirty="0"/>
              <a:t> </a:t>
            </a:r>
            <a:r>
              <a:rPr lang="es-CO" sz="2400" dirty="0" err="1"/>
              <a:t>chhoti</a:t>
            </a:r>
            <a:r>
              <a:rPr lang="es-CO" sz="2400" dirty="0"/>
              <a:t> si </a:t>
            </a:r>
            <a:r>
              <a:rPr lang="es-CO" sz="2400" dirty="0" err="1"/>
              <a:t>baat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Samsyayen</a:t>
            </a:r>
            <a:r>
              <a:rPr lang="en-US" sz="2400" dirty="0"/>
              <a:t> door ho </a:t>
            </a:r>
            <a:r>
              <a:rPr lang="en-US" sz="2400" dirty="0" err="1"/>
              <a:t>jaae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	(Telugu)</a:t>
            </a:r>
            <a:br>
              <a:rPr lang="en-US" sz="2400" dirty="0"/>
            </a:br>
            <a:r>
              <a:rPr lang="en-US" sz="2400" dirty="0"/>
              <a:t>Shree </a:t>
            </a:r>
            <a:r>
              <a:rPr lang="en-US" sz="2400" dirty="0" err="1"/>
              <a:t>Yesu</a:t>
            </a:r>
            <a:r>
              <a:rPr lang="en-US" sz="2400" dirty="0"/>
              <a:t> to china </a:t>
            </a:r>
            <a:r>
              <a:rPr lang="en-US" sz="2400" dirty="0" err="1"/>
              <a:t>maatta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err="1"/>
              <a:t>Samasyalu</a:t>
            </a:r>
            <a:r>
              <a:rPr lang="es-CO" sz="2400" dirty="0"/>
              <a:t> </a:t>
            </a:r>
            <a:r>
              <a:rPr lang="es-CO" sz="2400" dirty="0" err="1"/>
              <a:t>vidipovunu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err="1"/>
              <a:t>Kashtam</a:t>
            </a:r>
            <a:r>
              <a:rPr lang="es-CO" sz="2400" dirty="0"/>
              <a:t> </a:t>
            </a:r>
            <a:r>
              <a:rPr lang="es-CO" sz="2400" dirty="0" err="1"/>
              <a:t>vachina</a:t>
            </a:r>
            <a:r>
              <a:rPr lang="es-CO" sz="2400" dirty="0"/>
              <a:t>, </a:t>
            </a:r>
            <a:r>
              <a:rPr lang="es-CO" sz="2400" dirty="0" err="1"/>
              <a:t>nashtam</a:t>
            </a:r>
            <a:r>
              <a:rPr lang="es-CO" sz="2400" dirty="0"/>
              <a:t> </a:t>
            </a:r>
            <a:r>
              <a:rPr lang="es-CO" sz="2400" dirty="0" err="1"/>
              <a:t>vachina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err="1"/>
              <a:t>Baadha</a:t>
            </a:r>
            <a:r>
              <a:rPr lang="es-CO" sz="2400" dirty="0"/>
              <a:t> </a:t>
            </a:r>
            <a:r>
              <a:rPr lang="es-CO" sz="2400" dirty="0" err="1"/>
              <a:t>vachina</a:t>
            </a:r>
            <a:r>
              <a:rPr lang="es-CO" sz="2400" dirty="0"/>
              <a:t>, </a:t>
            </a:r>
            <a:r>
              <a:rPr lang="es-CO" sz="2400" dirty="0" err="1"/>
              <a:t>vydhilochina</a:t>
            </a:r>
            <a:r>
              <a:rPr lang="es-CO" sz="2400" dirty="0"/>
              <a:t> ...... </a:t>
            </a:r>
            <a:r>
              <a:rPr lang="es-CO" sz="2400" dirty="0" err="1"/>
              <a:t>Hai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n-US" sz="2400" dirty="0"/>
              <a:t>Shree </a:t>
            </a:r>
            <a:r>
              <a:rPr lang="en-US" sz="2400" dirty="0" err="1"/>
              <a:t>Yesu</a:t>
            </a:r>
            <a:r>
              <a:rPr lang="en-US" sz="2400" dirty="0"/>
              <a:t> to china </a:t>
            </a:r>
            <a:r>
              <a:rPr lang="en-US" sz="2400" dirty="0" err="1"/>
              <a:t>maatta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err="1"/>
              <a:t>Samasyalu</a:t>
            </a:r>
            <a:r>
              <a:rPr lang="es-CO" sz="2400" dirty="0"/>
              <a:t> </a:t>
            </a:r>
            <a:r>
              <a:rPr lang="es-CO" sz="2400" dirty="0" err="1"/>
              <a:t>vidipovunu</a:t>
            </a:r>
            <a:endParaRPr lang="en-US" sz="2400" dirty="0"/>
          </a:p>
        </p:txBody>
      </p:sp>
      <p:sp>
        <p:nvSpPr>
          <p:cNvPr id="52224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1143000" y="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2400" dirty="0">
                <a:cs typeface="Arial" charset="0"/>
              </a:rPr>
              <a:t>(249)</a:t>
            </a:r>
            <a:br>
              <a:rPr lang="en-US" sz="2400" dirty="0">
                <a:cs typeface="Arial" charset="0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 can do all things through Christ who strengthens me (x3)</a:t>
            </a:r>
          </a:p>
        </p:txBody>
      </p:sp>
      <p:sp>
        <p:nvSpPr>
          <p:cNvPr id="52429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86106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(250)  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G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	HE THAT IS IN US</a:t>
            </a:r>
            <a:r>
              <a:rPr lang="en-US" sz="2400" dirty="0"/>
              <a:t> </a:t>
            </a:r>
            <a:r>
              <a:rPr lang="en-US" sz="2400" i="1" dirty="0"/>
              <a:t>is greater than he</a:t>
            </a:r>
          </a:p>
          <a:p>
            <a:pPr>
              <a:defRPr/>
            </a:pPr>
            <a:r>
              <a:rPr lang="en-US" sz="2400" i="1" dirty="0"/>
              <a:t>	That is in the world.</a:t>
            </a:r>
          </a:p>
          <a:p>
            <a:pPr>
              <a:defRPr/>
            </a:pPr>
            <a:r>
              <a:rPr lang="en-US" sz="2400" i="1" dirty="0"/>
              <a:t>	He that is in us is greater than he</a:t>
            </a:r>
          </a:p>
          <a:p>
            <a:pPr>
              <a:defRPr/>
            </a:pPr>
            <a:r>
              <a:rPr lang="en-US" sz="2400" i="1" dirty="0"/>
              <a:t>	That is in the world</a:t>
            </a:r>
          </a:p>
          <a:p>
            <a:pPr>
              <a:defRPr/>
            </a:pPr>
            <a:endParaRPr lang="en-US" sz="2400" i="1" dirty="0"/>
          </a:p>
          <a:p>
            <a:pPr>
              <a:defRPr/>
            </a:pPr>
            <a:r>
              <a:rPr lang="en-US" sz="2400" dirty="0"/>
              <a:t>Therefore I will sing and I will rejoice</a:t>
            </a:r>
          </a:p>
          <a:p>
            <a:pPr>
              <a:defRPr/>
            </a:pPr>
            <a:r>
              <a:rPr lang="en-US" sz="2400" dirty="0"/>
              <a:t>For His Spirit lives in me.</a:t>
            </a:r>
          </a:p>
          <a:p>
            <a:pPr>
              <a:defRPr/>
            </a:pPr>
            <a:r>
              <a:rPr lang="en-US" sz="2400" dirty="0"/>
              <a:t>Christ the Living One has overcome</a:t>
            </a:r>
          </a:p>
          <a:p>
            <a:pPr>
              <a:defRPr/>
            </a:pPr>
            <a:r>
              <a:rPr lang="en-US" sz="2400" dirty="0"/>
              <a:t>And we share in His victory.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All the powers of death and hell and sin</a:t>
            </a:r>
          </a:p>
          <a:p>
            <a:pPr>
              <a:defRPr/>
            </a:pPr>
            <a:r>
              <a:rPr lang="en-US" sz="2400" dirty="0"/>
              <a:t>Lie crushed beneath His feet;</a:t>
            </a:r>
          </a:p>
          <a:p>
            <a:pPr>
              <a:defRPr/>
            </a:pPr>
            <a:r>
              <a:rPr lang="en-US" sz="2400" dirty="0"/>
              <a:t>Jesus owns the Name above all names</a:t>
            </a:r>
          </a:p>
          <a:p>
            <a:pPr>
              <a:defRPr/>
            </a:pPr>
            <a:r>
              <a:rPr lang="en-US" sz="2400" dirty="0"/>
              <a:t>Crowned with </a:t>
            </a:r>
            <a:r>
              <a:rPr lang="en-US" sz="2400" dirty="0" err="1"/>
              <a:t>honour</a:t>
            </a:r>
            <a:r>
              <a:rPr lang="en-US" sz="2400" dirty="0"/>
              <a:t> and majesty.</a:t>
            </a:r>
          </a:p>
        </p:txBody>
      </p:sp>
      <p:sp>
        <p:nvSpPr>
          <p:cNvPr id="52633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86106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(251)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We’re gathered here because we all love Jesus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We’re in this place to glorify His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Our hearts reach out to touch the living God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Because we love the Lord, we’re gathered here today.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We’re gathered here to sing our songs and hymns of praise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We’re in this place to hear the word of God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Our minds reach out, Oh fill them with Your thoughts, Lord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Because we love the Lord, we’re gathered here today.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We’re gathered here because we’re all one body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We’re in this place because we share His love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Our hands reach out, a symbol of our offering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Because we love the Lord, we’re gathered here today.</a:t>
            </a:r>
          </a:p>
        </p:txBody>
      </p:sp>
      <p:sp>
        <p:nvSpPr>
          <p:cNvPr id="52838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86106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(252)</a:t>
            </a:r>
          </a:p>
          <a:p>
            <a:pPr eaLnBrk="1" hangingPunct="1">
              <a:defRPr/>
            </a:pPr>
            <a:r>
              <a:rPr lang="en-US" dirty="0"/>
              <a:t>                                                                                                        </a:t>
            </a:r>
            <a:r>
              <a:rPr lang="en-US" i="1" dirty="0">
                <a:solidFill>
                  <a:schemeClr val="tx1">
                    <a:lumMod val="65000"/>
                  </a:schemeClr>
                </a:solidFill>
              </a:rPr>
              <a:t>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You shall go out with joy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And be led forth with peace,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The mountains and the hills.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Will break forth before You.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There’ll be shouts of joy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The trees of the field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Will clap , will clap , their hands,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And all the trees of the field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Will clap , their hands,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The trees of the field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will clap their hands,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The trees of the field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will clap their hands,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While You go out with joy.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3043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8610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(253)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How good is the God we adore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Our faithful, unchangeable friend!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His love is as great as His power,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knows neither measure nor end!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‘Tis Jesus the First and the Last,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Whose Spirit shall guide us safe home,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We’ll praise Him for all that is past,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trust Him for all that’s to come.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48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Living He loved me, dying He saved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Buried He carried my sins far away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Rising He justified freely forever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one day He’s coming-O glorious day.</a:t>
            </a:r>
          </a:p>
        </p:txBody>
      </p:sp>
      <p:sp>
        <p:nvSpPr>
          <p:cNvPr id="553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838200" y="0"/>
            <a:ext cx="8610600" cy="76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(254)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I will give thanks to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 Lord, among the people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will sing praises to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Among the nations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For Thy steadfast  love is great,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Is great to the heavens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Thy faithfulness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Thy faithfulness, to the clouds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Be exalted,O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Above the heavens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Let Thy glory be over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All the earth.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Be exalted,O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Above the heavens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Let Thy glory be over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All the earth.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453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838200" y="0"/>
            <a:ext cx="86106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(255)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Father , I thank You for all that You have done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You gave Your Son freely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I praise You for calling me, drawing me near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Out of blindness You’ve caused me to see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Spirit of life You are God’s Holy fire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You’ve kindled my heart with Your blaze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I know You’re refining me, changing my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by faith You’re revealing Your ways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Jesus I need You as Lord of my life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 gave all I have to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Lord I want to come under Your heavenly hand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And to praise You in all that I do.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657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8610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(256)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O give thanks to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All You His people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 give thanks to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For He is good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Let us praise, Let us thank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Let us celebrate and sing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 give thanks to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For He is good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3862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066800" y="-152400"/>
            <a:ext cx="8610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(257)   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C</a:t>
            </a:r>
          </a:p>
          <a:p>
            <a:pPr eaLnBrk="1" hangingPunct="1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You are filled with compassion and mercy and grace, </a:t>
            </a:r>
            <a:br>
              <a:rPr lang="en-US" sz="2000" dirty="0"/>
            </a:br>
            <a:r>
              <a:rPr lang="en-US" sz="2000" dirty="0"/>
              <a:t>With Your </a:t>
            </a:r>
            <a:r>
              <a:rPr lang="en-US" sz="2000" dirty="0" smtClean="0"/>
              <a:t>banner </a:t>
            </a:r>
            <a:r>
              <a:rPr lang="en-US" sz="2000" dirty="0"/>
              <a:t>of love over me </a:t>
            </a:r>
            <a:br>
              <a:rPr lang="en-US" sz="2000" dirty="0"/>
            </a:br>
            <a:r>
              <a:rPr lang="en-US" sz="2000" dirty="0"/>
              <a:t>I am longing to see You one day-face to face </a:t>
            </a:r>
            <a:br>
              <a:rPr lang="en-US" sz="2000" dirty="0"/>
            </a:br>
            <a:r>
              <a:rPr lang="en-US" sz="2000" dirty="0"/>
              <a:t>And to be with You endlessly,</a:t>
            </a:r>
            <a:br>
              <a:rPr lang="en-US" sz="2000" dirty="0"/>
            </a:br>
            <a:r>
              <a:rPr lang="en-US" sz="2000" dirty="0"/>
              <a:t>Lord, how lovely You are to me.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Lovely lord ,You are all to me,</a:t>
            </a:r>
            <a:br>
              <a:rPr lang="en-US" sz="2000" dirty="0"/>
            </a:br>
            <a:r>
              <a:rPr lang="en-US" sz="2000" dirty="0"/>
              <a:t>	Lovely Lord, full of Purity,</a:t>
            </a:r>
            <a:br>
              <a:rPr lang="en-US" sz="2000" dirty="0"/>
            </a:br>
            <a:r>
              <a:rPr lang="en-US" sz="2000" dirty="0"/>
              <a:t>	Worthy of honor and majesty, </a:t>
            </a:r>
            <a:br>
              <a:rPr lang="en-US" sz="2000" dirty="0"/>
            </a:br>
            <a:r>
              <a:rPr lang="en-US" sz="2000" dirty="0"/>
              <a:t>            Lord, how lovely You are to me.  (2)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You are bright as the sunrise and fairest of all</a:t>
            </a:r>
            <a:br>
              <a:rPr lang="en-US" sz="2000" dirty="0"/>
            </a:br>
            <a:r>
              <a:rPr lang="en-US" sz="2000" dirty="0"/>
              <a:t>Unto You all the glory will be, </a:t>
            </a:r>
          </a:p>
          <a:p>
            <a:pPr eaLnBrk="1" hangingPunct="1">
              <a:defRPr/>
            </a:pPr>
            <a:r>
              <a:rPr lang="en-US" sz="2000" dirty="0"/>
              <a:t>You are God of creation</a:t>
            </a:r>
            <a:br>
              <a:rPr lang="en-US" sz="2000" dirty="0"/>
            </a:br>
            <a:r>
              <a:rPr lang="en-US" sz="2000" dirty="0"/>
              <a:t>And Lord of my life, I will worship You faithfully, </a:t>
            </a:r>
            <a:br>
              <a:rPr lang="en-US" sz="2000" dirty="0"/>
            </a:br>
            <a:r>
              <a:rPr lang="en-US" sz="2000" dirty="0"/>
              <a:t>Lord, how lovely You are to me.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	 Lovely lord You are all to me,….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4067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838200" y="1352550"/>
            <a:ext cx="8610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(258)   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mujse</a:t>
            </a:r>
            <a:r>
              <a:rPr lang="en-US" sz="2000" dirty="0"/>
              <a:t> </a:t>
            </a:r>
            <a:r>
              <a:rPr lang="en-US" sz="2000" dirty="0" err="1"/>
              <a:t>pyaar</a:t>
            </a:r>
            <a:r>
              <a:rPr lang="en-US" sz="2000" dirty="0"/>
              <a:t> </a:t>
            </a:r>
            <a:r>
              <a:rPr lang="en-US" sz="2000" dirty="0" err="1"/>
              <a:t>kartha</a:t>
            </a:r>
            <a:r>
              <a:rPr lang="en-US" sz="2000" dirty="0"/>
              <a:t>, </a:t>
            </a:r>
            <a:r>
              <a:rPr lang="en-US" sz="2000" dirty="0" err="1"/>
              <a:t>kitna</a:t>
            </a:r>
            <a:r>
              <a:rPr lang="en-US" sz="2000" dirty="0"/>
              <a:t> </a:t>
            </a:r>
            <a:r>
              <a:rPr lang="en-US" sz="2000" dirty="0" err="1"/>
              <a:t>gaehara</a:t>
            </a:r>
            <a:r>
              <a:rPr lang="en-US" sz="2000" dirty="0"/>
              <a:t>	 -2</a:t>
            </a:r>
          </a:p>
          <a:p>
            <a:pPr eaLnBrk="1" hangingPunct="1">
              <a:defRPr/>
            </a:pP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gaehara</a:t>
            </a:r>
            <a:r>
              <a:rPr lang="en-US" sz="2000" dirty="0"/>
              <a:t>, </a:t>
            </a: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gaehara</a:t>
            </a:r>
            <a:r>
              <a:rPr lang="en-US" sz="2000" dirty="0"/>
              <a:t>, </a:t>
            </a: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gaehara</a:t>
            </a:r>
            <a:r>
              <a:rPr lang="en-US" sz="2000" dirty="0"/>
              <a:t>	 -2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mujhe</a:t>
            </a:r>
            <a:r>
              <a:rPr lang="en-US" sz="2000" dirty="0"/>
              <a:t> </a:t>
            </a:r>
            <a:r>
              <a:rPr lang="en-US" sz="2000" dirty="0" err="1"/>
              <a:t>thakath</a:t>
            </a:r>
            <a:r>
              <a:rPr lang="en-US" sz="2000" dirty="0"/>
              <a:t> </a:t>
            </a:r>
            <a:r>
              <a:rPr lang="en-US" sz="2000" dirty="0" err="1"/>
              <a:t>detha</a:t>
            </a:r>
            <a:r>
              <a:rPr lang="en-US" sz="2000" dirty="0"/>
              <a:t>, </a:t>
            </a:r>
            <a:r>
              <a:rPr lang="en-US" sz="2000" dirty="0" err="1"/>
              <a:t>kitna</a:t>
            </a:r>
            <a:r>
              <a:rPr lang="en-US" sz="2000" dirty="0"/>
              <a:t> </a:t>
            </a:r>
            <a:r>
              <a:rPr lang="en-US" sz="2000" dirty="0" err="1"/>
              <a:t>jyadha</a:t>
            </a:r>
            <a:r>
              <a:rPr lang="en-US" sz="2000" dirty="0"/>
              <a:t> 	-2</a:t>
            </a:r>
          </a:p>
          <a:p>
            <a:pPr eaLnBrk="1" hangingPunct="1">
              <a:defRPr/>
            </a:pP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jyadha</a:t>
            </a:r>
            <a:r>
              <a:rPr lang="en-US" sz="2000" dirty="0"/>
              <a:t>, </a:t>
            </a: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jyadha</a:t>
            </a:r>
            <a:r>
              <a:rPr lang="en-US" sz="2000" dirty="0"/>
              <a:t>, </a:t>
            </a:r>
            <a:r>
              <a:rPr lang="en-US" sz="2000" dirty="0" err="1"/>
              <a:t>ethna</a:t>
            </a:r>
            <a:r>
              <a:rPr lang="en-US" sz="2000" dirty="0"/>
              <a:t> </a:t>
            </a:r>
            <a:r>
              <a:rPr lang="en-US" sz="2000" dirty="0" err="1"/>
              <a:t>jyadha</a:t>
            </a:r>
            <a:r>
              <a:rPr lang="en-US" sz="2000" dirty="0"/>
              <a:t>	-2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mujhe</a:t>
            </a:r>
            <a:r>
              <a:rPr lang="en-US" sz="2000" dirty="0"/>
              <a:t> </a:t>
            </a:r>
            <a:r>
              <a:rPr lang="en-US" sz="2000" dirty="0" err="1"/>
              <a:t>banatha</a:t>
            </a:r>
            <a:r>
              <a:rPr lang="en-US" sz="2000" dirty="0"/>
              <a:t> hey, </a:t>
            </a:r>
            <a:r>
              <a:rPr lang="en-US" sz="2000" dirty="0" err="1"/>
              <a:t>kiske</a:t>
            </a:r>
            <a:r>
              <a:rPr lang="en-US" sz="2000" dirty="0"/>
              <a:t> </a:t>
            </a:r>
            <a:r>
              <a:rPr lang="en-US" sz="2000" dirty="0" err="1"/>
              <a:t>jaissa</a:t>
            </a:r>
            <a:r>
              <a:rPr lang="en-US" sz="2000" dirty="0"/>
              <a:t> 		-2</a:t>
            </a:r>
          </a:p>
          <a:p>
            <a:pPr eaLnBrk="1" hangingPunct="1">
              <a:defRPr/>
            </a:pP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jaisa</a:t>
            </a:r>
            <a:r>
              <a:rPr lang="en-US" sz="2000" dirty="0"/>
              <a:t>, </a:t>
            </a: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jaisa</a:t>
            </a:r>
            <a:r>
              <a:rPr lang="en-US" sz="2000" dirty="0"/>
              <a:t>, </a:t>
            </a:r>
            <a:r>
              <a:rPr lang="en-US" sz="2000" dirty="0" err="1"/>
              <a:t>Yeshu</a:t>
            </a:r>
            <a:r>
              <a:rPr lang="en-US" sz="2000" dirty="0"/>
              <a:t> </a:t>
            </a:r>
            <a:r>
              <a:rPr lang="en-US" sz="2000" dirty="0" err="1"/>
              <a:t>jaisa</a:t>
            </a:r>
            <a:r>
              <a:rPr lang="en-US" sz="2000" dirty="0"/>
              <a:t>		-2</a:t>
            </a:r>
          </a:p>
          <a:p>
            <a:pPr eaLnBrk="1" hangingPunct="1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endParaRPr lang="en-US" sz="2400" dirty="0"/>
          </a:p>
        </p:txBody>
      </p:sp>
      <p:sp>
        <p:nvSpPr>
          <p:cNvPr id="54272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8610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(259)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Naaman</a:t>
            </a:r>
            <a:r>
              <a:rPr lang="en-US" sz="2000" dirty="0"/>
              <a:t> ne Elisha ka </a:t>
            </a:r>
            <a:r>
              <a:rPr lang="en-US" sz="2000" dirty="0" err="1"/>
              <a:t>baath</a:t>
            </a:r>
            <a:r>
              <a:rPr lang="en-US" sz="2000" dirty="0"/>
              <a:t> man </a:t>
            </a:r>
            <a:r>
              <a:rPr lang="en-US" sz="2000" dirty="0" err="1"/>
              <a:t>kar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lagayeere</a:t>
            </a:r>
            <a:r>
              <a:rPr lang="en-US" sz="2000" dirty="0"/>
              <a:t> </a:t>
            </a:r>
            <a:r>
              <a:rPr lang="en-US" sz="2000" dirty="0" err="1"/>
              <a:t>baba</a:t>
            </a:r>
            <a:r>
              <a:rPr lang="en-US" sz="2000" dirty="0"/>
              <a:t>, </a:t>
            </a: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lagayeere</a:t>
            </a:r>
            <a:r>
              <a:rPr lang="en-US" sz="2000" dirty="0"/>
              <a:t> </a:t>
            </a:r>
            <a:r>
              <a:rPr lang="en-US" sz="2000" dirty="0" err="1"/>
              <a:t>baba</a:t>
            </a:r>
            <a:r>
              <a:rPr lang="en-US" sz="2000" dirty="0"/>
              <a:t>, </a:t>
            </a: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lagayee</a:t>
            </a:r>
            <a:r>
              <a:rPr lang="en-US" sz="2000" dirty="0"/>
              <a:t> 	 - 4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Ek</a:t>
            </a:r>
            <a:r>
              <a:rPr lang="en-US" sz="2000" dirty="0"/>
              <a:t> </a:t>
            </a:r>
            <a:r>
              <a:rPr lang="en-US" sz="2000" dirty="0" err="1"/>
              <a:t>baar</a:t>
            </a:r>
            <a:r>
              <a:rPr lang="en-US" sz="2000" dirty="0"/>
              <a:t>, Do </a:t>
            </a:r>
            <a:r>
              <a:rPr lang="en-US" sz="2000" dirty="0" err="1"/>
              <a:t>baar</a:t>
            </a:r>
            <a:r>
              <a:rPr lang="en-US" sz="2000" dirty="0"/>
              <a:t>, </a:t>
            </a:r>
            <a:r>
              <a:rPr lang="en-US" sz="2000" dirty="0" err="1"/>
              <a:t>theen</a:t>
            </a:r>
            <a:r>
              <a:rPr lang="en-US" sz="2000" dirty="0"/>
              <a:t>, char </a:t>
            </a:r>
            <a:r>
              <a:rPr lang="en-US" sz="2000" dirty="0" err="1"/>
              <a:t>bar,paanch</a:t>
            </a:r>
            <a:r>
              <a:rPr lang="en-US" sz="2000" dirty="0"/>
              <a:t>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chey</a:t>
            </a:r>
            <a:r>
              <a:rPr lang="en-US" sz="2000" dirty="0"/>
              <a:t>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saath</a:t>
            </a:r>
            <a:r>
              <a:rPr lang="en-US" sz="2000" dirty="0"/>
              <a:t> </a:t>
            </a:r>
            <a:r>
              <a:rPr lang="en-US" sz="2000" dirty="0" err="1"/>
              <a:t>lagayee</a:t>
            </a:r>
            <a:r>
              <a:rPr lang="en-US" sz="2000" dirty="0"/>
              <a:t>  -2</a:t>
            </a:r>
          </a:p>
          <a:p>
            <a:pPr eaLnBrk="1" hangingPunct="1">
              <a:defRPr/>
            </a:pP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lagayeere</a:t>
            </a:r>
            <a:r>
              <a:rPr lang="en-US" sz="2000" dirty="0"/>
              <a:t> </a:t>
            </a:r>
            <a:r>
              <a:rPr lang="en-US" sz="2000" dirty="0" err="1"/>
              <a:t>baba</a:t>
            </a:r>
            <a:r>
              <a:rPr lang="en-US" sz="2000" dirty="0"/>
              <a:t>, </a:t>
            </a:r>
            <a:r>
              <a:rPr lang="en-US" sz="2000" dirty="0" err="1"/>
              <a:t>dhoobki</a:t>
            </a:r>
            <a:r>
              <a:rPr lang="en-US" sz="2000" dirty="0"/>
              <a:t> </a:t>
            </a:r>
            <a:r>
              <a:rPr lang="en-US" sz="2000" dirty="0" err="1"/>
              <a:t>lagayee</a:t>
            </a:r>
            <a:r>
              <a:rPr lang="en-US" sz="2000" dirty="0"/>
              <a:t> 	 - 4</a:t>
            </a:r>
          </a:p>
          <a:p>
            <a:pPr eaLnBrk="1" hangingPunct="1">
              <a:defRPr/>
            </a:pPr>
            <a:r>
              <a:rPr lang="en-US" sz="2000" dirty="0"/>
              <a:t> </a:t>
            </a:r>
          </a:p>
          <a:p>
            <a:pPr eaLnBrk="1" hangingPunct="1">
              <a:defRPr/>
            </a:pPr>
            <a:r>
              <a:rPr lang="en-US" sz="2000" dirty="0" err="1"/>
              <a:t>Bachon</a:t>
            </a:r>
            <a:r>
              <a:rPr lang="en-US" sz="2000" dirty="0"/>
              <a:t> </a:t>
            </a:r>
            <a:r>
              <a:rPr lang="en-US" sz="2000" dirty="0" err="1"/>
              <a:t>tum</a:t>
            </a:r>
            <a:r>
              <a:rPr lang="en-US" sz="2000" dirty="0"/>
              <a:t>  </a:t>
            </a:r>
            <a:r>
              <a:rPr lang="en-US" sz="2000" dirty="0" err="1"/>
              <a:t>Yeshuji</a:t>
            </a:r>
            <a:r>
              <a:rPr lang="en-US" sz="2000" dirty="0"/>
              <a:t> 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baath</a:t>
            </a:r>
            <a:r>
              <a:rPr lang="en-US" sz="2000" dirty="0"/>
              <a:t> </a:t>
            </a:r>
            <a:r>
              <a:rPr lang="en-US" sz="2000" dirty="0" err="1"/>
              <a:t>manker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Paapoom</a:t>
            </a:r>
            <a:r>
              <a:rPr lang="en-US" sz="2000" dirty="0"/>
              <a:t> </a:t>
            </a:r>
            <a:r>
              <a:rPr lang="en-US" sz="2000" dirty="0" err="1"/>
              <a:t>sey</a:t>
            </a:r>
            <a:r>
              <a:rPr lang="en-US" sz="2000" dirty="0"/>
              <a:t> </a:t>
            </a:r>
            <a:r>
              <a:rPr lang="en-US" sz="2000" dirty="0" err="1"/>
              <a:t>maafi</a:t>
            </a:r>
            <a:r>
              <a:rPr lang="en-US" sz="2000" dirty="0"/>
              <a:t>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shama</a:t>
            </a:r>
            <a:r>
              <a:rPr lang="en-US" sz="2000" dirty="0"/>
              <a:t> </a:t>
            </a:r>
            <a:r>
              <a:rPr lang="en-US" sz="2000" dirty="0" err="1"/>
              <a:t>maanglo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err="1"/>
              <a:t>Baach</a:t>
            </a:r>
            <a:r>
              <a:rPr lang="en-US" sz="2000" dirty="0"/>
              <a:t> </a:t>
            </a:r>
            <a:r>
              <a:rPr lang="en-US" sz="2000" dirty="0" err="1"/>
              <a:t>jaogayre</a:t>
            </a:r>
            <a:r>
              <a:rPr lang="en-US" sz="2000" dirty="0"/>
              <a:t> </a:t>
            </a:r>
            <a:r>
              <a:rPr lang="en-US" sz="2000" dirty="0" err="1"/>
              <a:t>baba</a:t>
            </a:r>
            <a:r>
              <a:rPr lang="en-US" sz="2000" dirty="0"/>
              <a:t>, </a:t>
            </a:r>
            <a:r>
              <a:rPr lang="en-US" sz="2000" dirty="0" err="1"/>
              <a:t>baach</a:t>
            </a:r>
            <a:r>
              <a:rPr lang="en-US" sz="2000" dirty="0"/>
              <a:t> </a:t>
            </a:r>
            <a:r>
              <a:rPr lang="en-US" sz="2000" dirty="0" err="1"/>
              <a:t>jaogay</a:t>
            </a:r>
            <a:r>
              <a:rPr lang="en-US" sz="2000" dirty="0"/>
              <a:t>	         - 2 </a:t>
            </a:r>
          </a:p>
          <a:p>
            <a:pPr eaLnBrk="1" hangingPunct="1">
              <a:defRPr/>
            </a:pPr>
            <a:r>
              <a:rPr lang="en-US" sz="2000" dirty="0" err="1"/>
              <a:t>Swarg</a:t>
            </a:r>
            <a:r>
              <a:rPr lang="en-US" sz="2000" dirty="0"/>
              <a:t> </a:t>
            </a:r>
            <a:r>
              <a:rPr lang="en-US" sz="2000" dirty="0" err="1"/>
              <a:t>jaogayre</a:t>
            </a:r>
            <a:r>
              <a:rPr lang="en-US" sz="2000" dirty="0"/>
              <a:t> </a:t>
            </a:r>
            <a:r>
              <a:rPr lang="en-US" sz="2000" dirty="0" err="1"/>
              <a:t>baba</a:t>
            </a:r>
            <a:r>
              <a:rPr lang="en-US" sz="2000" dirty="0"/>
              <a:t>, </a:t>
            </a:r>
            <a:r>
              <a:rPr lang="en-US" sz="2000" dirty="0" err="1"/>
              <a:t>swarg</a:t>
            </a:r>
            <a:r>
              <a:rPr lang="en-US" sz="2000" dirty="0"/>
              <a:t> </a:t>
            </a:r>
            <a:r>
              <a:rPr lang="en-US" sz="2000" dirty="0" err="1"/>
              <a:t>jaogay</a:t>
            </a:r>
            <a:r>
              <a:rPr lang="en-US" sz="2000" dirty="0"/>
              <a:t>	         - 2</a:t>
            </a:r>
          </a:p>
          <a:p>
            <a:pPr eaLnBrk="1" hangingPunct="1">
              <a:defRPr/>
            </a:pPr>
            <a:r>
              <a:rPr lang="en-US" sz="2000" dirty="0"/>
              <a:t>	</a:t>
            </a:r>
            <a:endParaRPr lang="en-US" sz="2400" dirty="0"/>
          </a:p>
        </p:txBody>
      </p:sp>
      <p:sp>
        <p:nvSpPr>
          <p:cNvPr id="54477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Right Brace 7"/>
          <p:cNvSpPr/>
          <p:nvPr/>
        </p:nvSpPr>
        <p:spPr>
          <a:xfrm>
            <a:off x="6172200" y="2133600"/>
            <a:ext cx="762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4773" name="TextBox 7"/>
          <p:cNvSpPr txBox="1">
            <a:spLocks noChangeArrowheads="1"/>
          </p:cNvSpPr>
          <p:nvPr/>
        </p:nvSpPr>
        <p:spPr bwMode="auto">
          <a:xfrm>
            <a:off x="6400800" y="22098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172200" y="4038600"/>
            <a:ext cx="762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4775" name="TextBox 7"/>
          <p:cNvSpPr txBox="1">
            <a:spLocks noChangeArrowheads="1"/>
          </p:cNvSpPr>
          <p:nvPr/>
        </p:nvSpPr>
        <p:spPr bwMode="auto">
          <a:xfrm>
            <a:off x="6400800" y="40386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8610600" cy="98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(260)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The blind man stood by the way he cried	-3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Oh…., oh….., oh….., oh…..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Show me the way…. (3) to go home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La….., la..,la..,la..,la..,la..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la..,la..,la..,la..,la..,la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Jesus stood by the way He cried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Oh…., oh….., oh….., oh…..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 am the way (3)…. to go home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La….., la..,la..,la..,la..,la..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la..,la..,la..,la..,la..,la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The blind man stood by the way he cried	-3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Oh…., oh….., oh….., oh…..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 found the way (3)…. to go home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La….., la..,la..,la..,la..,la..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la..,la..,la..,la..,la..,la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4681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6248400" y="4114800"/>
            <a:ext cx="762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248400" y="3429000"/>
            <a:ext cx="762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6822" name="TextBox 7"/>
          <p:cNvSpPr txBox="1">
            <a:spLocks noChangeArrowheads="1"/>
          </p:cNvSpPr>
          <p:nvPr/>
        </p:nvSpPr>
        <p:spPr bwMode="auto">
          <a:xfrm>
            <a:off x="6477000" y="35814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46823" name="TextBox 8"/>
          <p:cNvSpPr txBox="1">
            <a:spLocks noChangeArrowheads="1"/>
          </p:cNvSpPr>
          <p:nvPr/>
        </p:nvSpPr>
        <p:spPr bwMode="auto">
          <a:xfrm>
            <a:off x="6477000" y="41148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76200" y="76200"/>
            <a:ext cx="4572000" cy="10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(261)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b="1" dirty="0"/>
              <a:t>Here is love, vast as the ocean,</a:t>
            </a:r>
            <a:br>
              <a:rPr lang="en-US" altLang="en-US" sz="2000" b="1" dirty="0"/>
            </a:br>
            <a:r>
              <a:rPr lang="en-US" altLang="en-US" sz="2000" dirty="0"/>
              <a:t>Loving kindness as the flood,</a:t>
            </a:r>
            <a:br>
              <a:rPr lang="en-US" altLang="en-US" sz="2000" dirty="0"/>
            </a:br>
            <a:r>
              <a:rPr lang="en-US" altLang="en-US" sz="2000" dirty="0"/>
              <a:t>When the Prince of Life, our Ransom,</a:t>
            </a:r>
            <a:br>
              <a:rPr lang="en-US" altLang="en-US" sz="2000" dirty="0"/>
            </a:br>
            <a:r>
              <a:rPr lang="en-US" altLang="en-US" sz="2000" dirty="0"/>
              <a:t>Shed for us His precious blood.</a:t>
            </a:r>
            <a:br>
              <a:rPr lang="en-US" altLang="en-US" sz="2000" dirty="0"/>
            </a:br>
            <a:r>
              <a:rPr lang="en-US" altLang="en-US" sz="2000" dirty="0"/>
              <a:t>Who His love will not remember?</a:t>
            </a:r>
            <a:br>
              <a:rPr lang="en-US" altLang="en-US" sz="2000" dirty="0"/>
            </a:br>
            <a:r>
              <a:rPr lang="en-US" altLang="en-US" sz="2000" dirty="0"/>
              <a:t>Who can cease to sing His praise?</a:t>
            </a:r>
            <a:br>
              <a:rPr lang="en-US" altLang="en-US" sz="2000" dirty="0"/>
            </a:br>
            <a:r>
              <a:rPr lang="en-US" altLang="en-US" sz="2000" dirty="0"/>
              <a:t>He can never be forgotten,</a:t>
            </a:r>
            <a:br>
              <a:rPr lang="en-US" altLang="en-US" sz="2000" dirty="0"/>
            </a:br>
            <a:r>
              <a:rPr lang="en-US" altLang="en-US" sz="2000" dirty="0"/>
              <a:t>Throughout Heav’n’s eternal days.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On the mount of crucifixion,</a:t>
            </a:r>
            <a:br>
              <a:rPr lang="en-US" altLang="en-US" sz="2000" dirty="0"/>
            </a:br>
            <a:r>
              <a:rPr lang="en-US" altLang="en-US" sz="2000" dirty="0"/>
              <a:t>Fountains opened deep and wide;</a:t>
            </a:r>
            <a:br>
              <a:rPr lang="en-US" altLang="en-US" sz="2000" dirty="0"/>
            </a:br>
            <a:r>
              <a:rPr lang="en-US" altLang="en-US" sz="2000" dirty="0"/>
              <a:t>Through the floodgates of God’s mercy</a:t>
            </a:r>
            <a:br>
              <a:rPr lang="en-US" altLang="en-US" sz="2000" dirty="0"/>
            </a:br>
            <a:r>
              <a:rPr lang="en-US" altLang="en-US" sz="2000" dirty="0"/>
              <a:t>Flowed a vast and gracious tide.</a:t>
            </a:r>
            <a:br>
              <a:rPr lang="en-US" altLang="en-US" sz="2000" dirty="0"/>
            </a:br>
            <a:r>
              <a:rPr lang="en-US" altLang="en-US" sz="2000" dirty="0"/>
              <a:t>Grace and love, like mighty rivers,</a:t>
            </a:r>
            <a:br>
              <a:rPr lang="en-US" altLang="en-US" sz="2000" dirty="0"/>
            </a:br>
            <a:r>
              <a:rPr lang="en-US" altLang="en-US" sz="2000" dirty="0"/>
              <a:t>Poured incessant from above,</a:t>
            </a:r>
            <a:br>
              <a:rPr lang="en-US" altLang="en-US" sz="2000" dirty="0"/>
            </a:br>
            <a:r>
              <a:rPr lang="en-US" altLang="en-US" sz="2000" dirty="0"/>
              <a:t>And Heav’n’s peace and perfect justice</a:t>
            </a:r>
            <a:br>
              <a:rPr lang="en-US" altLang="en-US" sz="2000" dirty="0"/>
            </a:br>
            <a:r>
              <a:rPr lang="en-US" altLang="en-US" sz="2000" dirty="0"/>
              <a:t>Kissed a guilty world in love.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548867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48868" name="Text Box 2"/>
          <p:cNvSpPr txBox="1">
            <a:spLocks noChangeArrowheads="1"/>
          </p:cNvSpPr>
          <p:nvPr/>
        </p:nvSpPr>
        <p:spPr bwMode="auto">
          <a:xfrm>
            <a:off x="5029200" y="76200"/>
            <a:ext cx="4572000" cy="98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>Let me all Thy love accepting,</a:t>
            </a:r>
            <a:br>
              <a:rPr lang="en-US" altLang="en-US" sz="2000"/>
            </a:br>
            <a:r>
              <a:rPr lang="en-US" altLang="en-US" sz="2000"/>
              <a:t>Love Thee, ever all my days;</a:t>
            </a:r>
            <a:br>
              <a:rPr lang="en-US" altLang="en-US" sz="2000"/>
            </a:br>
            <a:r>
              <a:rPr lang="en-US" altLang="en-US" sz="2000"/>
              <a:t>Let me seek Thy kingdom only</a:t>
            </a:r>
            <a:br>
              <a:rPr lang="en-US" altLang="en-US" sz="2000"/>
            </a:br>
            <a:r>
              <a:rPr lang="en-US" altLang="en-US" sz="2000"/>
              <a:t>And my life be to Thy praise;</a:t>
            </a:r>
            <a:br>
              <a:rPr lang="en-US" altLang="en-US" sz="2000"/>
            </a:br>
            <a:r>
              <a:rPr lang="en-US" altLang="en-US" sz="2000"/>
              <a:t>Thou alone shalt be my glory,</a:t>
            </a:r>
            <a:br>
              <a:rPr lang="en-US" altLang="en-US" sz="2000"/>
            </a:br>
            <a:r>
              <a:rPr lang="en-US" altLang="en-US" sz="2000"/>
              <a:t>Nothing in the world I see.</a:t>
            </a:r>
            <a:br>
              <a:rPr lang="en-US" altLang="en-US" sz="2000"/>
            </a:br>
            <a:r>
              <a:rPr lang="en-US" altLang="en-US" sz="2000"/>
              <a:t>Thou hast cleansed and sanctified me,</a:t>
            </a:r>
            <a:br>
              <a:rPr lang="en-US" altLang="en-US" sz="2000"/>
            </a:br>
            <a:r>
              <a:rPr lang="en-US" altLang="en-US" sz="2000"/>
              <a:t>Thou Thyself hast set me free.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In Thy truth Thou dost direct me</a:t>
            </a:r>
            <a:br>
              <a:rPr lang="en-US" altLang="en-US" sz="2000"/>
            </a:br>
            <a:r>
              <a:rPr lang="en-US" altLang="en-US" sz="2000"/>
              <a:t>By Thy Spirit through Thy Word;</a:t>
            </a:r>
            <a:br>
              <a:rPr lang="en-US" altLang="en-US" sz="2000"/>
            </a:br>
            <a:r>
              <a:rPr lang="en-US" altLang="en-US" sz="2000"/>
              <a:t>And Thy grace my need is meeting,</a:t>
            </a:r>
            <a:br>
              <a:rPr lang="en-US" altLang="en-US" sz="2000"/>
            </a:br>
            <a:r>
              <a:rPr lang="en-US" altLang="en-US" sz="2000"/>
              <a:t>As I trust in Thee, my Lord.</a:t>
            </a:r>
            <a:br>
              <a:rPr lang="en-US" altLang="en-US" sz="2000"/>
            </a:br>
            <a:r>
              <a:rPr lang="en-US" altLang="en-US" sz="2000"/>
              <a:t>Of Thy fullness Thou art pouring</a:t>
            </a:r>
            <a:br>
              <a:rPr lang="en-US" altLang="en-US" sz="2000"/>
            </a:br>
            <a:r>
              <a:rPr lang="en-US" altLang="en-US" sz="2000"/>
              <a:t>Thy great love and power on me,</a:t>
            </a:r>
            <a:br>
              <a:rPr lang="en-US" altLang="en-US" sz="2000"/>
            </a:br>
            <a:r>
              <a:rPr lang="en-US" altLang="en-US" sz="2000"/>
              <a:t>Without measure, full and boundless,</a:t>
            </a:r>
            <a:br>
              <a:rPr lang="en-US" altLang="en-US" sz="2000"/>
            </a:br>
            <a:r>
              <a:rPr lang="en-US" altLang="en-US" sz="2000"/>
              <a:t>Drawing out my heart to Thee.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92202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(262)    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800" b="1" dirty="0"/>
              <a:t>All HAIL KING JESUS! All hail Emmanuel;</a:t>
            </a:r>
          </a:p>
          <a:p>
            <a:pPr eaLnBrk="1" hangingPunct="1">
              <a:defRPr/>
            </a:pPr>
            <a:r>
              <a:rPr lang="en-US" sz="2800" dirty="0"/>
              <a:t>King of kings, Lord of lords, bright morning star,</a:t>
            </a:r>
          </a:p>
          <a:p>
            <a:pPr eaLnBrk="1" hangingPunct="1">
              <a:defRPr/>
            </a:pPr>
            <a:r>
              <a:rPr lang="en-US" sz="2800" dirty="0"/>
              <a:t>And throughout </a:t>
            </a:r>
            <a:r>
              <a:rPr lang="en-US" sz="2800" dirty="0" err="1"/>
              <a:t>etnernity</a:t>
            </a:r>
            <a:r>
              <a:rPr lang="en-US" sz="2800" dirty="0"/>
              <a:t>, I ‘</a:t>
            </a:r>
            <a:r>
              <a:rPr lang="en-US" sz="2800" dirty="0" err="1"/>
              <a:t>ll</a:t>
            </a:r>
            <a:r>
              <a:rPr lang="en-US" sz="2800" dirty="0"/>
              <a:t> sing Your praises,</a:t>
            </a:r>
          </a:p>
          <a:p>
            <a:pPr eaLnBrk="1" hangingPunct="1">
              <a:defRPr/>
            </a:pPr>
            <a:r>
              <a:rPr lang="en-US" sz="2800" dirty="0"/>
              <a:t>And I’ll reign with You throughout eternity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 	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 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50915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9220200" cy="92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(263)                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Purify my heart</a:t>
            </a:r>
          </a:p>
          <a:p>
            <a:pPr eaLnBrk="1" hangingPunct="1">
              <a:defRPr/>
            </a:pPr>
            <a:r>
              <a:rPr lang="en-US" sz="2000" dirty="0"/>
              <a:t>let me be as gold and precious silver</a:t>
            </a:r>
          </a:p>
          <a:p>
            <a:pPr eaLnBrk="1" hangingPunct="1">
              <a:defRPr/>
            </a:pPr>
            <a:r>
              <a:rPr lang="en-US" sz="2000" dirty="0"/>
              <a:t>Purify my heart, let me be as gold, pure gold</a:t>
            </a:r>
          </a:p>
          <a:p>
            <a:pPr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i="1" dirty="0"/>
              <a:t>Refiner's fire</a:t>
            </a:r>
          </a:p>
          <a:p>
            <a:pPr lvl="1" eaLnBrk="1" hangingPunct="1">
              <a:defRPr/>
            </a:pPr>
            <a:r>
              <a:rPr lang="en-US" sz="2000" i="1" dirty="0"/>
              <a:t>My heart's one desire </a:t>
            </a:r>
          </a:p>
          <a:p>
            <a:pPr lvl="1" eaLnBrk="1" hangingPunct="1">
              <a:defRPr/>
            </a:pPr>
            <a:r>
              <a:rPr lang="en-US" sz="2000" i="1" dirty="0"/>
              <a:t>is to be holy </a:t>
            </a:r>
          </a:p>
          <a:p>
            <a:pPr lvl="1" eaLnBrk="1" hangingPunct="1">
              <a:defRPr/>
            </a:pPr>
            <a:r>
              <a:rPr lang="en-US" sz="2000" i="1" dirty="0"/>
              <a:t>set apart for You Lord.</a:t>
            </a:r>
          </a:p>
          <a:p>
            <a:pPr lvl="1" eaLnBrk="1" hangingPunct="1">
              <a:defRPr/>
            </a:pPr>
            <a:r>
              <a:rPr lang="en-US" sz="2000" i="1" dirty="0"/>
              <a:t>I choose to be holy, </a:t>
            </a:r>
          </a:p>
          <a:p>
            <a:pPr lvl="1" eaLnBrk="1" hangingPunct="1">
              <a:defRPr/>
            </a:pPr>
            <a:r>
              <a:rPr lang="en-US" sz="2000" i="1" dirty="0"/>
              <a:t>set apart for You my Master, </a:t>
            </a:r>
          </a:p>
          <a:p>
            <a:pPr lvl="1" eaLnBrk="1" hangingPunct="1">
              <a:defRPr/>
            </a:pPr>
            <a:r>
              <a:rPr lang="en-US" sz="2000" i="1" dirty="0"/>
              <a:t>ready to do Your will. 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Purify my heart,</a:t>
            </a:r>
          </a:p>
          <a:p>
            <a:pPr eaLnBrk="1" hangingPunct="1">
              <a:defRPr/>
            </a:pPr>
            <a:r>
              <a:rPr lang="en-US" sz="2000" dirty="0"/>
              <a:t>cleanse me from within and make me holy.</a:t>
            </a:r>
          </a:p>
          <a:p>
            <a:pPr eaLnBrk="1" hangingPunct="1">
              <a:defRPr/>
            </a:pPr>
            <a:r>
              <a:rPr lang="en-US" sz="2000" dirty="0"/>
              <a:t>Purify my heart, cleanse me from my sin, deep within. 	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 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52963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447800" y="1447800"/>
            <a:ext cx="6781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Going to ride up in a chariot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Sooner in the morning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Ride up in a chariot           }…3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Sooner in the morning      }...2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hope I will join the band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Oh Lord have mercy on me…3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hope I will join the band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Going to meet my Jesus there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Sooner in the morning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Meet my Jesus there  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Sooner in the morning     }..2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hope I will join the band.</a:t>
            </a:r>
          </a:p>
        </p:txBody>
      </p:sp>
      <p:sp>
        <p:nvSpPr>
          <p:cNvPr id="573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7162800" cy="82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(264)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400" b="1" dirty="0"/>
              <a:t>Faithful One, so unchanging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Ageless One, You’re my rock of 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Lord of all, I depend on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 call out to You again and again,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 call out to You again and again.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You are my Rock in times of trouble.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You lift me up when I fall down,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All through the storm Your love is the anchor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My hope is in You alone.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555011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739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(265) Isaiah 40:11                 		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He shall feed His flock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Like a shepherd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He shall gather the lambs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With His arms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And carry them in His bosom….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And shall gently lead….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Those that are with Young……2</a:t>
            </a:r>
          </a:p>
        </p:txBody>
      </p:sp>
      <p:sp>
        <p:nvSpPr>
          <p:cNvPr id="55705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79555" name="Text Box 595"/>
          <p:cNvSpPr txBox="1">
            <a:spLocks noChangeArrowheads="1"/>
          </p:cNvSpPr>
          <p:nvPr/>
        </p:nvSpPr>
        <p:spPr bwMode="auto">
          <a:xfrm>
            <a:off x="990600" y="1295400"/>
            <a:ext cx="7924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(266)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Father in Heaven how we love You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lift Your name in all the earth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May Your kingdom be exalted through our praises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As Your people declare Your mighty works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Blessed be the Lord God Almighty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was and is and is to come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Blessed be the Lord God Almighty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reigns forever more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591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61155" name="Text Box 595"/>
          <p:cNvSpPr txBox="1">
            <a:spLocks noChangeArrowheads="1"/>
          </p:cNvSpPr>
          <p:nvPr/>
        </p:nvSpPr>
        <p:spPr bwMode="auto">
          <a:xfrm>
            <a:off x="914400" y="1371600"/>
            <a:ext cx="792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(267)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Father God, I give all thanks and praise to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Father God, my hands I humbly raise to Thee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Your mighty power and love amazes me, amazes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stand in awe and worship, Father God.</a:t>
            </a:r>
          </a:p>
        </p:txBody>
      </p:sp>
      <p:sp>
        <p:nvSpPr>
          <p:cNvPr id="5611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1603" name="Text Box 595"/>
          <p:cNvSpPr txBox="1">
            <a:spLocks noChangeArrowheads="1"/>
          </p:cNvSpPr>
          <p:nvPr/>
        </p:nvSpPr>
        <p:spPr bwMode="auto">
          <a:xfrm>
            <a:off x="914400" y="1371600"/>
            <a:ext cx="7924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(268)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Head and Shoulders,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knees and toes  - 3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Head and Shoulders,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Knees and toes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All for Jesus.</a:t>
            </a:r>
          </a:p>
        </p:txBody>
      </p:sp>
      <p:sp>
        <p:nvSpPr>
          <p:cNvPr id="5632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2627" name="Text Box 595"/>
          <p:cNvSpPr txBox="1">
            <a:spLocks noChangeArrowheads="1"/>
          </p:cNvSpPr>
          <p:nvPr/>
        </p:nvSpPr>
        <p:spPr bwMode="auto">
          <a:xfrm>
            <a:off x="914400" y="1371600"/>
            <a:ext cx="7924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(269)  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                                        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/>
              <a:t>John 13 : 34 </a:t>
            </a:r>
            <a:br>
              <a:rPr lang="en-US" sz="2400" dirty="0"/>
            </a:br>
            <a:r>
              <a:rPr lang="en-US" sz="2400" dirty="0"/>
              <a:t>I have given You a new command </a:t>
            </a:r>
            <a:br>
              <a:rPr lang="en-US" sz="2400" dirty="0"/>
            </a:br>
            <a:r>
              <a:rPr lang="en-US" sz="2400" dirty="0"/>
              <a:t>Love each other, </a:t>
            </a:r>
            <a:br>
              <a:rPr lang="en-US" sz="2400" dirty="0"/>
            </a:br>
            <a:r>
              <a:rPr lang="en-US" sz="2400" dirty="0"/>
              <a:t>Love each other, </a:t>
            </a:r>
            <a:br>
              <a:rPr lang="en-US" sz="2400" dirty="0"/>
            </a:br>
            <a:r>
              <a:rPr lang="en-US" sz="2400" dirty="0"/>
              <a:t>As I – have loved You, </a:t>
            </a:r>
            <a:br>
              <a:rPr lang="en-US" sz="2400" dirty="0"/>
            </a:br>
            <a:r>
              <a:rPr lang="en-US" sz="2400" dirty="0"/>
              <a:t>Every one will know, </a:t>
            </a:r>
          </a:p>
          <a:p>
            <a:pPr eaLnBrk="1" hangingPunct="1">
              <a:defRPr/>
            </a:pPr>
            <a:r>
              <a:rPr lang="en-US" sz="2400" dirty="0"/>
              <a:t>That  You are my disciples,</a:t>
            </a:r>
            <a:br>
              <a:rPr lang="en-US" sz="2400" dirty="0"/>
            </a:br>
            <a:r>
              <a:rPr lang="en-US" sz="2400" dirty="0"/>
              <a:t>If You love each other - John 13 : 34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5652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3651" name="Text Box 595"/>
          <p:cNvSpPr txBox="1">
            <a:spLocks noChangeArrowheads="1"/>
          </p:cNvSpPr>
          <p:nvPr/>
        </p:nvSpPr>
        <p:spPr bwMode="auto">
          <a:xfrm>
            <a:off x="914400" y="1371600"/>
            <a:ext cx="8305800" cy="74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(270)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/>
              <a:t>There’s no one, there’s no one like Jesus,      2</a:t>
            </a:r>
          </a:p>
          <a:p>
            <a:pPr eaLnBrk="1" hangingPunct="1">
              <a:defRPr/>
            </a:pPr>
            <a:r>
              <a:rPr lang="en-US" sz="2400" dirty="0"/>
              <a:t>There’s no one, there’s no one like Him. 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I ‘</a:t>
            </a:r>
            <a:r>
              <a:rPr lang="en-US" sz="2400" dirty="0" err="1"/>
              <a:t>ve</a:t>
            </a:r>
            <a:r>
              <a:rPr lang="en-US" sz="2400" dirty="0"/>
              <a:t> been Searching –Searching here and there,</a:t>
            </a:r>
          </a:p>
          <a:p>
            <a:pPr eaLnBrk="1" hangingPunct="1">
              <a:defRPr/>
            </a:pPr>
            <a:r>
              <a:rPr lang="en-US" sz="2400" dirty="0"/>
              <a:t>I ‘</a:t>
            </a:r>
            <a:r>
              <a:rPr lang="en-US" sz="2400" dirty="0" err="1"/>
              <a:t>ve</a:t>
            </a:r>
            <a:r>
              <a:rPr lang="en-US" sz="2400" dirty="0"/>
              <a:t> been Walking- Walking here and there,</a:t>
            </a:r>
          </a:p>
          <a:p>
            <a:pPr eaLnBrk="1" hangingPunct="1">
              <a:defRPr/>
            </a:pPr>
            <a:r>
              <a:rPr lang="en-US" sz="2400" dirty="0"/>
              <a:t>I ‘</a:t>
            </a:r>
            <a:r>
              <a:rPr lang="en-US" sz="2400" dirty="0" err="1"/>
              <a:t>ve</a:t>
            </a:r>
            <a:r>
              <a:rPr lang="en-US" sz="2400" dirty="0"/>
              <a:t> been Turning around  here and there </a:t>
            </a:r>
          </a:p>
          <a:p>
            <a:pPr eaLnBrk="1" hangingPunct="1">
              <a:defRPr/>
            </a:pPr>
            <a:r>
              <a:rPr lang="en-US" sz="2400" dirty="0"/>
              <a:t>But there’s no one, there’s no one like Him.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673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67301" name="AutoShape 6"/>
          <p:cNvSpPr>
            <a:spLocks/>
          </p:cNvSpPr>
          <p:nvPr/>
        </p:nvSpPr>
        <p:spPr bwMode="auto">
          <a:xfrm>
            <a:off x="6858000" y="2209800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(271)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Hear my cry O God, attend unto my prayers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From the end of the earth will I cry unto Thee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when my heart is overwhelmed, please lead me to the rock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is higher than I, that is higher than I.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Thou has been a shelter unto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strong tower from the enemy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when my heart is overwhelmed, please lead me to the rock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is higher than I, that is higher than I.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693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85699" name="Text Box 595"/>
          <p:cNvSpPr txBox="1">
            <a:spLocks noChangeArrowheads="1"/>
          </p:cNvSpPr>
          <p:nvPr/>
        </p:nvSpPr>
        <p:spPr bwMode="auto">
          <a:xfrm>
            <a:off x="685800" y="609600"/>
            <a:ext cx="79248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(272)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 err="1"/>
              <a:t>Chhoti</a:t>
            </a:r>
            <a:r>
              <a:rPr lang="en-US" sz="2400" dirty="0"/>
              <a:t> </a:t>
            </a:r>
            <a:r>
              <a:rPr lang="en-US" sz="2400" dirty="0" err="1"/>
              <a:t>chhoti</a:t>
            </a:r>
            <a:r>
              <a:rPr lang="en-US" sz="2400" dirty="0"/>
              <a:t> </a:t>
            </a:r>
            <a:r>
              <a:rPr lang="en-US" sz="2400" dirty="0" err="1"/>
              <a:t>muh</a:t>
            </a:r>
            <a:r>
              <a:rPr lang="en-US" sz="2400" dirty="0"/>
              <a:t> se bolo</a:t>
            </a:r>
          </a:p>
          <a:p>
            <a:pPr eaLnBrk="1" hangingPunct="1">
              <a:defRPr/>
            </a:pPr>
            <a:r>
              <a:rPr lang="en-US" sz="2400" dirty="0" err="1"/>
              <a:t>Meeti</a:t>
            </a:r>
            <a:r>
              <a:rPr lang="en-US" sz="2400" dirty="0"/>
              <a:t> </a:t>
            </a:r>
            <a:r>
              <a:rPr lang="en-US" sz="2400" dirty="0" err="1"/>
              <a:t>meeti</a:t>
            </a:r>
            <a:r>
              <a:rPr lang="en-US" sz="2400" dirty="0"/>
              <a:t> </a:t>
            </a:r>
            <a:r>
              <a:rPr lang="en-US" sz="2400" dirty="0" err="1"/>
              <a:t>baatein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ghadi</a:t>
            </a:r>
            <a:r>
              <a:rPr lang="en-US" sz="2400" dirty="0"/>
              <a:t>, </a:t>
            </a:r>
            <a:r>
              <a:rPr lang="en-US" sz="2400" dirty="0" err="1"/>
              <a:t>har</a:t>
            </a:r>
            <a:r>
              <a:rPr lang="en-US" sz="2400" dirty="0"/>
              <a:t> pal </a:t>
            </a:r>
            <a:r>
              <a:rPr lang="en-US" sz="2400" dirty="0" err="1"/>
              <a:t>mei</a:t>
            </a:r>
            <a:r>
              <a:rPr lang="en-US" sz="2400" dirty="0"/>
              <a:t> bolo</a:t>
            </a:r>
          </a:p>
          <a:p>
            <a:pPr eaLnBrk="1" hangingPunct="1">
              <a:defRPr/>
            </a:pPr>
            <a:r>
              <a:rPr lang="en-US" sz="2400" dirty="0" err="1"/>
              <a:t>Yesu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hi </a:t>
            </a:r>
            <a:r>
              <a:rPr lang="en-US" sz="2400" dirty="0" err="1"/>
              <a:t>baatein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</a:t>
            </a:r>
          </a:p>
          <a:p>
            <a:pPr eaLnBrk="1" hangingPunct="1">
              <a:defRPr/>
            </a:pPr>
            <a:r>
              <a:rPr lang="en-US" sz="2400" dirty="0"/>
              <a:t>	</a:t>
            </a:r>
            <a:r>
              <a:rPr lang="en-US" sz="2400" dirty="0" err="1"/>
              <a:t>Gaon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r>
              <a:rPr lang="en-US" sz="2400" dirty="0"/>
              <a:t>, </a:t>
            </a:r>
            <a:r>
              <a:rPr lang="en-US" sz="2400" dirty="0" err="1"/>
              <a:t>shehar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r>
              <a:rPr lang="en-US" sz="2400" dirty="0"/>
              <a:t>, </a:t>
            </a:r>
          </a:p>
          <a:p>
            <a:pPr eaLnBrk="1" hangingPunct="1">
              <a:defRPr/>
            </a:pPr>
            <a:r>
              <a:rPr lang="en-US" sz="2400" dirty="0"/>
              <a:t>	School </a:t>
            </a:r>
            <a:r>
              <a:rPr lang="en-US" sz="2400" dirty="0" err="1"/>
              <a:t>mein</a:t>
            </a:r>
            <a:r>
              <a:rPr lang="en-US" sz="2400" dirty="0"/>
              <a:t>, college </a:t>
            </a:r>
            <a:r>
              <a:rPr lang="en-US" sz="2400" dirty="0" err="1"/>
              <a:t>mein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ghadi</a:t>
            </a:r>
            <a:r>
              <a:rPr lang="en-US" sz="2400" dirty="0"/>
              <a:t>, </a:t>
            </a:r>
            <a:r>
              <a:rPr lang="en-US" sz="2400" dirty="0" err="1"/>
              <a:t>har</a:t>
            </a:r>
            <a:r>
              <a:rPr lang="en-US" sz="2400" dirty="0"/>
              <a:t> pal </a:t>
            </a:r>
            <a:r>
              <a:rPr lang="en-US" sz="2400" dirty="0" err="1"/>
              <a:t>mei</a:t>
            </a:r>
            <a:r>
              <a:rPr lang="en-US" sz="2400" dirty="0"/>
              <a:t> bolo</a:t>
            </a:r>
          </a:p>
          <a:p>
            <a:pPr eaLnBrk="1" hangingPunct="1">
              <a:defRPr/>
            </a:pPr>
            <a:r>
              <a:rPr lang="en-US" sz="2400" dirty="0"/>
              <a:t>	</a:t>
            </a:r>
            <a:r>
              <a:rPr lang="en-US" sz="2400" dirty="0" err="1"/>
              <a:t>Yesu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hi </a:t>
            </a:r>
            <a:r>
              <a:rPr lang="en-US" sz="2400" dirty="0" err="1"/>
              <a:t>baatein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</a:t>
            </a:r>
          </a:p>
          <a:p>
            <a:pPr eaLnBrk="1" hangingPunct="1">
              <a:defRPr/>
            </a:pPr>
            <a:r>
              <a:rPr lang="en-US" sz="2400" dirty="0"/>
              <a:t>	 </a:t>
            </a:r>
            <a:r>
              <a:rPr lang="en-US" sz="2400" dirty="0" err="1"/>
              <a:t>Ghar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r>
              <a:rPr lang="en-US" sz="2400" dirty="0"/>
              <a:t>, </a:t>
            </a:r>
            <a:r>
              <a:rPr lang="en-US" sz="2400" dirty="0" err="1"/>
              <a:t>pados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  	 </a:t>
            </a:r>
            <a:r>
              <a:rPr lang="en-US" sz="2400" dirty="0" err="1"/>
              <a:t>Desh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r>
              <a:rPr lang="en-US" sz="2400" dirty="0"/>
              <a:t>, </a:t>
            </a:r>
            <a:r>
              <a:rPr lang="en-US" sz="2400" dirty="0" err="1"/>
              <a:t>pardesh</a:t>
            </a:r>
            <a:r>
              <a:rPr lang="en-US" sz="2400" dirty="0"/>
              <a:t> </a:t>
            </a:r>
            <a:r>
              <a:rPr lang="en-US" sz="2400" dirty="0" err="1"/>
              <a:t>mein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ghadi</a:t>
            </a:r>
            <a:r>
              <a:rPr lang="en-US" sz="2400" dirty="0"/>
              <a:t>, </a:t>
            </a:r>
            <a:r>
              <a:rPr lang="en-US" sz="2400" dirty="0" err="1"/>
              <a:t>har</a:t>
            </a:r>
            <a:r>
              <a:rPr lang="en-US" sz="2400" dirty="0"/>
              <a:t> pal </a:t>
            </a:r>
            <a:r>
              <a:rPr lang="en-US" sz="2400" dirty="0" err="1"/>
              <a:t>mei</a:t>
            </a:r>
            <a:r>
              <a:rPr lang="en-US" sz="2400" dirty="0"/>
              <a:t> bolo</a:t>
            </a:r>
          </a:p>
          <a:p>
            <a:pPr eaLnBrk="1" hangingPunct="1">
              <a:defRPr/>
            </a:pPr>
            <a:r>
              <a:rPr lang="en-US" sz="2400" dirty="0"/>
              <a:t>	 </a:t>
            </a:r>
            <a:r>
              <a:rPr lang="en-US" sz="2400" dirty="0" err="1"/>
              <a:t>Yesu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hi </a:t>
            </a:r>
            <a:r>
              <a:rPr lang="en-US" sz="2400" dirty="0" err="1"/>
              <a:t>baatein</a:t>
            </a: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713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4572000" y="22860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1398" name="TextBox 7"/>
          <p:cNvSpPr txBox="1">
            <a:spLocks noChangeArrowheads="1"/>
          </p:cNvSpPr>
          <p:nvPr/>
        </p:nvSpPr>
        <p:spPr bwMode="auto">
          <a:xfrm>
            <a:off x="4800600" y="23622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562600" y="33528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562600" y="41148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562600" y="51054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562600" y="58674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1403" name="TextBox 7"/>
          <p:cNvSpPr txBox="1">
            <a:spLocks noChangeArrowheads="1"/>
          </p:cNvSpPr>
          <p:nvPr/>
        </p:nvSpPr>
        <p:spPr bwMode="auto">
          <a:xfrm>
            <a:off x="5715000" y="34290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71404" name="TextBox 7"/>
          <p:cNvSpPr txBox="1">
            <a:spLocks noChangeArrowheads="1"/>
          </p:cNvSpPr>
          <p:nvPr/>
        </p:nvSpPr>
        <p:spPr bwMode="auto">
          <a:xfrm>
            <a:off x="5715000" y="41910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71405" name="TextBox 7"/>
          <p:cNvSpPr txBox="1">
            <a:spLocks noChangeArrowheads="1"/>
          </p:cNvSpPr>
          <p:nvPr/>
        </p:nvSpPr>
        <p:spPr bwMode="auto">
          <a:xfrm>
            <a:off x="5715000" y="51816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71406" name="TextBox 7"/>
          <p:cNvSpPr txBox="1">
            <a:spLocks noChangeArrowheads="1"/>
          </p:cNvSpPr>
          <p:nvPr/>
        </p:nvSpPr>
        <p:spPr bwMode="auto">
          <a:xfrm>
            <a:off x="5715000" y="59436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"/>
          <p:cNvSpPr>
            <a:spLocks noChangeArrowheads="1"/>
          </p:cNvSpPr>
          <p:nvPr/>
        </p:nvSpPr>
        <p:spPr bwMode="auto">
          <a:xfrm>
            <a:off x="990600" y="715963"/>
            <a:ext cx="616743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(273)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I want to praise You Lord</a:t>
            </a:r>
          </a:p>
          <a:p>
            <a:pPr eaLnBrk="1" hangingPunct="1">
              <a:defRPr/>
            </a:pPr>
            <a:r>
              <a:rPr lang="en-US" sz="2400" dirty="0"/>
              <a:t>Much more than I do</a:t>
            </a:r>
          </a:p>
          <a:p>
            <a:pPr eaLnBrk="1" hangingPunct="1">
              <a:defRPr/>
            </a:pPr>
            <a:r>
              <a:rPr lang="en-US" sz="2400" dirty="0"/>
              <a:t>I want to praise You Lord</a:t>
            </a:r>
          </a:p>
          <a:p>
            <a:pPr eaLnBrk="1" hangingPunct="1">
              <a:defRPr/>
            </a:pPr>
            <a:r>
              <a:rPr lang="en-US" sz="2400" dirty="0"/>
              <a:t>Much more than I do</a:t>
            </a:r>
          </a:p>
          <a:p>
            <a:pPr eaLnBrk="1" hangingPunct="1">
              <a:defRPr/>
            </a:pPr>
            <a:r>
              <a:rPr lang="en-US" sz="2400" dirty="0"/>
              <a:t>Learn to seek Your face</a:t>
            </a:r>
          </a:p>
          <a:p>
            <a:pPr eaLnBrk="1" hangingPunct="1">
              <a:defRPr/>
            </a:pPr>
            <a:r>
              <a:rPr lang="en-US" sz="2400" dirty="0"/>
              <a:t>And the knowledge of Your grace</a:t>
            </a:r>
          </a:p>
          <a:p>
            <a:pPr eaLnBrk="1" hangingPunct="1">
              <a:defRPr/>
            </a:pPr>
            <a:r>
              <a:rPr lang="en-US" sz="2400" dirty="0"/>
              <a:t>I want to praise You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Birds in the sky sing their songs to You</a:t>
            </a:r>
          </a:p>
          <a:p>
            <a:pPr eaLnBrk="1" hangingPunct="1">
              <a:defRPr/>
            </a:pPr>
            <a:r>
              <a:rPr lang="en-US" sz="2400" dirty="0"/>
              <a:t>Trees in the field lift their arms to You</a:t>
            </a:r>
          </a:p>
          <a:p>
            <a:pPr eaLnBrk="1" hangingPunct="1">
              <a:defRPr/>
            </a:pPr>
            <a:r>
              <a:rPr lang="en-US" sz="2400" dirty="0"/>
              <a:t>I want to sing, I want to lift my arms to You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I want to love You Lord…….</a:t>
            </a:r>
          </a:p>
          <a:p>
            <a:pPr eaLnBrk="1" hangingPunct="1">
              <a:defRPr/>
            </a:pPr>
            <a:r>
              <a:rPr lang="en-US" sz="2400" dirty="0"/>
              <a:t>I want to serve You Lord…..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7344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Blessings and honour and glory be Thine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glory be Thine …….. 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blessing and honour and glory be Thine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Thou art on the throne.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Praise Him, praise Him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the saints adore Him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Praise Him, praise Him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thou art on the throne.	</a:t>
            </a:r>
          </a:p>
        </p:txBody>
      </p:sp>
      <p:sp>
        <p:nvSpPr>
          <p:cNvPr id="593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"/>
          <p:cNvSpPr>
            <a:spLocks noChangeArrowheads="1"/>
          </p:cNvSpPr>
          <p:nvPr/>
        </p:nvSpPr>
        <p:spPr bwMode="auto">
          <a:xfrm>
            <a:off x="1295400" y="533400"/>
            <a:ext cx="72009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(274)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r>
              <a:rPr lang="en-US" sz="2400" b="1" dirty="0"/>
              <a:t>Knowing Christ </a:t>
            </a:r>
            <a:r>
              <a:rPr lang="en-US" sz="2400" dirty="0"/>
              <a:t>means being born again</a:t>
            </a:r>
          </a:p>
          <a:p>
            <a:pPr eaLnBrk="1" hangingPunct="1">
              <a:defRPr/>
            </a:pPr>
            <a:r>
              <a:rPr lang="en-US" sz="2400" dirty="0"/>
              <a:t>Knowing Christ means being saved from sin</a:t>
            </a:r>
          </a:p>
          <a:p>
            <a:pPr eaLnBrk="1" hangingPunct="1">
              <a:defRPr/>
            </a:pPr>
            <a:r>
              <a:rPr lang="en-US" sz="2400" dirty="0"/>
              <a:t>Knowing Christ means learning how to pray </a:t>
            </a:r>
          </a:p>
          <a:p>
            <a:pPr eaLnBrk="1" hangingPunct="1">
              <a:defRPr/>
            </a:pPr>
            <a:r>
              <a:rPr lang="en-US" sz="2400" dirty="0"/>
              <a:t>and to read my Bible everyday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i="1" dirty="0"/>
              <a:t>Knowing Christ as Lord and </a:t>
            </a:r>
            <a:r>
              <a:rPr lang="en-US" sz="2400" i="1" dirty="0" err="1"/>
              <a:t>Saviour</a:t>
            </a:r>
            <a:endParaRPr lang="en-US" sz="2400" dirty="0"/>
          </a:p>
          <a:p>
            <a:pPr eaLnBrk="1" hangingPunct="1">
              <a:defRPr/>
            </a:pPr>
            <a:r>
              <a:rPr lang="en-US" sz="2400" i="1" dirty="0"/>
              <a:t>is what the Bible’s all about</a:t>
            </a:r>
            <a:endParaRPr lang="en-US" sz="2400" dirty="0"/>
          </a:p>
          <a:p>
            <a:pPr eaLnBrk="1" hangingPunct="1">
              <a:defRPr/>
            </a:pPr>
            <a:r>
              <a:rPr lang="en-US" sz="2400" i="1" dirty="0"/>
              <a:t>God sent his Son to show He loved me</a:t>
            </a:r>
            <a:endParaRPr lang="en-US" sz="2400" dirty="0"/>
          </a:p>
          <a:p>
            <a:pPr eaLnBrk="1" hangingPunct="1">
              <a:defRPr/>
            </a:pPr>
            <a:r>
              <a:rPr lang="en-US" sz="2400" i="1" dirty="0"/>
              <a:t>So I will trust and never doubt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dirty="0"/>
              <a:t>Knowing Christ means keeping His commands</a:t>
            </a:r>
          </a:p>
          <a:p>
            <a:pPr eaLnBrk="1" hangingPunct="1">
              <a:defRPr/>
            </a:pPr>
            <a:r>
              <a:rPr lang="en-US" sz="2400" dirty="0"/>
              <a:t>With my mind, my lips, my feet, my hands                                                    </a:t>
            </a:r>
          </a:p>
          <a:p>
            <a:pPr eaLnBrk="1" hangingPunct="1">
              <a:defRPr/>
            </a:pPr>
            <a:r>
              <a:rPr lang="en-US" sz="2400" dirty="0"/>
              <a:t>Knowing Christ means serving  Him each day</a:t>
            </a:r>
          </a:p>
          <a:p>
            <a:pPr eaLnBrk="1" hangingPunct="1">
              <a:defRPr/>
            </a:pPr>
            <a:r>
              <a:rPr lang="en-US" sz="2400" dirty="0"/>
              <a:t>Knowing Christ means close to Him I’ll stay</a:t>
            </a:r>
          </a:p>
        </p:txBody>
      </p:sp>
      <p:sp>
        <p:nvSpPr>
          <p:cNvPr id="57446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"/>
          <p:cNvSpPr>
            <a:spLocks noChangeArrowheads="1"/>
          </p:cNvSpPr>
          <p:nvPr/>
        </p:nvSpPr>
        <p:spPr bwMode="auto">
          <a:xfrm>
            <a:off x="1219200" y="152400"/>
            <a:ext cx="84582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(275)   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endParaRPr lang="en-US" sz="24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latin typeface="Verdana" pitchFamily="34" charset="0"/>
              </a:rPr>
              <a:t>The Lord reigns 			        x 3</a:t>
            </a:r>
            <a:br>
              <a:rPr lang="en-US" sz="2400" i="1" dirty="0">
                <a:latin typeface="Verdana" pitchFamily="34" charset="0"/>
              </a:rPr>
            </a:br>
            <a:r>
              <a:rPr lang="en-US" sz="2400" i="1" dirty="0">
                <a:latin typeface="Verdana" pitchFamily="34" charset="0"/>
              </a:rPr>
              <a:t>Let the earth rejoice 		        x 3</a:t>
            </a:r>
            <a:br>
              <a:rPr lang="en-US" sz="2400" i="1" dirty="0">
                <a:latin typeface="Verdana" pitchFamily="34" charset="0"/>
              </a:rPr>
            </a:br>
            <a:r>
              <a:rPr lang="en-US" sz="2400" i="1" dirty="0">
                <a:latin typeface="Verdana" pitchFamily="34" charset="0"/>
              </a:rPr>
              <a:t>Let the people be glad</a:t>
            </a:r>
            <a:br>
              <a:rPr lang="en-US" sz="2400" i="1" dirty="0">
                <a:latin typeface="Verdana" pitchFamily="34" charset="0"/>
              </a:rPr>
            </a:br>
            <a:r>
              <a:rPr lang="en-US" sz="2400" i="1" dirty="0">
                <a:latin typeface="Verdana" pitchFamily="34" charset="0"/>
              </a:rPr>
              <a:t>That our God reigns</a:t>
            </a:r>
            <a:r>
              <a:rPr lang="en-US" sz="2400" dirty="0">
                <a:latin typeface="Verdana" pitchFamily="34" charset="0"/>
              </a:rPr>
              <a:t/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/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A fire goes before Him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And burns up all His enemies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The hills melt like wax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At the presence of the Lord 		x 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/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The heavens declare His righteousness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The people see His glory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For You O Lord are exalted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Over all the earth x 2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/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Our God reigns 			          x 3</a:t>
            </a:r>
            <a:br>
              <a:rPr lang="en-US" sz="2400" dirty="0">
                <a:latin typeface="Verdana" pitchFamily="34" charset="0"/>
              </a:rPr>
            </a:br>
            <a:endParaRPr lang="en-US" sz="2400" dirty="0">
              <a:latin typeface="Verdana" pitchFamily="34" charset="0"/>
            </a:endParaRPr>
          </a:p>
        </p:txBody>
      </p:sp>
      <p:sp>
        <p:nvSpPr>
          <p:cNvPr id="57549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"/>
          <p:cNvSpPr>
            <a:spLocks noChangeArrowheads="1"/>
          </p:cNvSpPr>
          <p:nvPr/>
        </p:nvSpPr>
        <p:spPr bwMode="auto">
          <a:xfrm>
            <a:off x="304800" y="0"/>
            <a:ext cx="9220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(276)                                                                     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Jesus My Savior, Lord there is none like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of my days, I want to praise, the wonders of your mighty 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My comfort, My shelter, tower of refuge and strength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every breath, all that I am, never cease to worship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Shout to the Lord all the earth let us sing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Power and majesty praise to the king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Mountains bow down and the seas will roar at the sound of your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sing for joy at the works of your hands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Forever I’ll love you forever I’ll stand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Nothing compares to the promise I have in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7651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"/>
          <p:cNvSpPr>
            <a:spLocks noChangeArrowheads="1"/>
          </p:cNvSpPr>
          <p:nvPr/>
        </p:nvSpPr>
        <p:spPr bwMode="auto">
          <a:xfrm>
            <a:off x="304800" y="350838"/>
            <a:ext cx="92202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(277)   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/>
              <a:t>God will make a way</a:t>
            </a:r>
          </a:p>
          <a:p>
            <a:pPr eaLnBrk="1" hangingPunct="1">
              <a:defRPr/>
            </a:pPr>
            <a:r>
              <a:rPr lang="en-US" sz="2200" dirty="0"/>
              <a:t>Where there seems to be no way</a:t>
            </a:r>
          </a:p>
          <a:p>
            <a:pPr eaLnBrk="1" hangingPunct="1">
              <a:defRPr/>
            </a:pPr>
            <a:r>
              <a:rPr lang="en-US" sz="2200" dirty="0"/>
              <a:t>He works in ways we </a:t>
            </a:r>
            <a:r>
              <a:rPr lang="en-US" sz="2200" dirty="0" smtClean="0"/>
              <a:t>cannot </a:t>
            </a:r>
            <a:r>
              <a:rPr lang="en-US" sz="2200" dirty="0"/>
              <a:t>see</a:t>
            </a:r>
          </a:p>
          <a:p>
            <a:pPr eaLnBrk="1" hangingPunct="1">
              <a:defRPr/>
            </a:pPr>
            <a:r>
              <a:rPr lang="en-US" sz="2200" dirty="0"/>
              <a:t>He will make a way for me</a:t>
            </a:r>
          </a:p>
          <a:p>
            <a:pPr eaLnBrk="1" hangingPunct="1">
              <a:defRPr/>
            </a:pPr>
            <a:r>
              <a:rPr lang="en-US" sz="2200" dirty="0"/>
              <a:t>He will be my guide</a:t>
            </a:r>
          </a:p>
          <a:p>
            <a:pPr eaLnBrk="1" hangingPunct="1">
              <a:defRPr/>
            </a:pPr>
            <a:r>
              <a:rPr lang="en-US" sz="2200" dirty="0"/>
              <a:t>Hold me closely to His side</a:t>
            </a:r>
          </a:p>
          <a:p>
            <a:pPr eaLnBrk="1" hangingPunct="1">
              <a:defRPr/>
            </a:pPr>
            <a:r>
              <a:rPr lang="en-US" sz="2200" dirty="0"/>
              <a:t>With love and strength for each new day</a:t>
            </a:r>
          </a:p>
          <a:p>
            <a:pPr eaLnBrk="1" hangingPunct="1">
              <a:defRPr/>
            </a:pPr>
            <a:r>
              <a:rPr lang="en-US" sz="2200" dirty="0"/>
              <a:t>He will make a way, He will make a way</a:t>
            </a:r>
          </a:p>
          <a:p>
            <a:pPr eaLnBrk="1" hangingPunct="1">
              <a:defRPr/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200" dirty="0"/>
              <a:t>By a roadway in the wilderness</a:t>
            </a:r>
          </a:p>
          <a:p>
            <a:pPr eaLnBrk="1" hangingPunct="1">
              <a:defRPr/>
            </a:pPr>
            <a:r>
              <a:rPr lang="en-US" sz="2200" dirty="0"/>
              <a:t>He'll lead me</a:t>
            </a:r>
          </a:p>
          <a:p>
            <a:pPr eaLnBrk="1" hangingPunct="1">
              <a:defRPr/>
            </a:pPr>
            <a:r>
              <a:rPr lang="en-US" sz="2200" dirty="0"/>
              <a:t>And rivers in the desert will I see</a:t>
            </a:r>
          </a:p>
          <a:p>
            <a:pPr eaLnBrk="1" hangingPunct="1">
              <a:defRPr/>
            </a:pPr>
            <a:r>
              <a:rPr lang="en-US" sz="2200" dirty="0"/>
              <a:t>Heaven and earth will fade</a:t>
            </a:r>
          </a:p>
          <a:p>
            <a:pPr eaLnBrk="1" hangingPunct="1">
              <a:defRPr/>
            </a:pPr>
            <a:r>
              <a:rPr lang="en-US" sz="2200" dirty="0"/>
              <a:t>But His word will still remain</a:t>
            </a:r>
          </a:p>
          <a:p>
            <a:pPr eaLnBrk="1" hangingPunct="1">
              <a:defRPr/>
            </a:pPr>
            <a:r>
              <a:rPr lang="en-US" sz="2200" dirty="0"/>
              <a:t>He will do something new today.</a:t>
            </a:r>
            <a:endParaRPr lang="en-US" sz="2200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7753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"/>
          <p:cNvSpPr>
            <a:spLocks noChangeArrowheads="1"/>
          </p:cNvSpPr>
          <p:nvPr/>
        </p:nvSpPr>
        <p:spPr bwMode="auto">
          <a:xfrm>
            <a:off x="0" y="0"/>
            <a:ext cx="9220200" cy="76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(278)          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endParaRPr lang="en-US" sz="2100" dirty="0"/>
          </a:p>
          <a:p>
            <a:pPr eaLnBrk="1" hangingPunct="1">
              <a:defRPr/>
            </a:pPr>
            <a:r>
              <a:rPr lang="en-US" sz="2100" dirty="0"/>
              <a:t>They bound the hands of Jesus in the garden where He prayed;</a:t>
            </a:r>
          </a:p>
          <a:p>
            <a:pPr eaLnBrk="1" hangingPunct="1">
              <a:defRPr/>
            </a:pPr>
            <a:r>
              <a:rPr lang="en-US" sz="2100" dirty="0"/>
              <a:t>They led Him thro' the streets in shame.</a:t>
            </a:r>
          </a:p>
          <a:p>
            <a:pPr eaLnBrk="1" hangingPunct="1">
              <a:defRPr/>
            </a:pPr>
            <a:r>
              <a:rPr lang="en-US" sz="2100" dirty="0"/>
              <a:t>They spat upon the Savior so pure and free from sin;</a:t>
            </a:r>
          </a:p>
          <a:p>
            <a:pPr eaLnBrk="1" hangingPunct="1">
              <a:defRPr/>
            </a:pPr>
            <a:r>
              <a:rPr lang="en-US" sz="2100" dirty="0"/>
              <a:t>They said, "Crucify Him; He's to blame."</a:t>
            </a:r>
          </a:p>
          <a:p>
            <a:pPr eaLnBrk="1" hangingPunct="1">
              <a:defRPr/>
            </a:pPr>
            <a:endParaRPr lang="en-US" sz="21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100" i="1" dirty="0"/>
              <a:t>	He could have called ten thousand angels</a:t>
            </a:r>
            <a:endParaRPr lang="en-US" sz="2100" dirty="0"/>
          </a:p>
          <a:p>
            <a:pPr eaLnBrk="1" hangingPunct="1">
              <a:defRPr/>
            </a:pPr>
            <a:r>
              <a:rPr lang="en-US" sz="2100" i="1" dirty="0"/>
              <a:t>	To destroy the world and set Him free.</a:t>
            </a:r>
            <a:endParaRPr lang="en-US" sz="2100" dirty="0"/>
          </a:p>
          <a:p>
            <a:pPr eaLnBrk="1" hangingPunct="1">
              <a:defRPr/>
            </a:pPr>
            <a:r>
              <a:rPr lang="en-US" sz="2100" i="1" dirty="0"/>
              <a:t>	He could have called ten thousand angels,</a:t>
            </a:r>
            <a:endParaRPr lang="en-US" sz="2100" dirty="0"/>
          </a:p>
          <a:p>
            <a:pPr eaLnBrk="1" hangingPunct="1">
              <a:defRPr/>
            </a:pPr>
            <a:r>
              <a:rPr lang="en-US" sz="2100" i="1" dirty="0"/>
              <a:t>	But He died alone, for you and me.</a:t>
            </a:r>
            <a:endParaRPr lang="en-US" sz="2100" dirty="0"/>
          </a:p>
          <a:p>
            <a:pPr eaLnBrk="1" hangingPunct="1">
              <a:defRPr/>
            </a:pPr>
            <a:endParaRPr lang="en-US" sz="21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100" dirty="0"/>
              <a:t>Upon His precious head they placed a crown of thorns;</a:t>
            </a:r>
          </a:p>
          <a:p>
            <a:pPr eaLnBrk="1" hangingPunct="1">
              <a:defRPr/>
            </a:pPr>
            <a:r>
              <a:rPr lang="en-US" sz="2100" dirty="0"/>
              <a:t>They laughed and said, "Behold the King!"</a:t>
            </a:r>
          </a:p>
          <a:p>
            <a:pPr eaLnBrk="1" hangingPunct="1">
              <a:defRPr/>
            </a:pPr>
            <a:r>
              <a:rPr lang="en-US" sz="2100" dirty="0"/>
              <a:t>They struck Him and they cursed Him and mocked His holy name</a:t>
            </a:r>
          </a:p>
          <a:p>
            <a:pPr eaLnBrk="1" hangingPunct="1">
              <a:defRPr/>
            </a:pPr>
            <a:r>
              <a:rPr lang="en-US" sz="2100" dirty="0"/>
              <a:t>All alone He suffered everything.</a:t>
            </a:r>
          </a:p>
          <a:p>
            <a:pPr eaLnBrk="1" hangingPunct="1">
              <a:defRPr/>
            </a:pPr>
            <a:endParaRPr lang="en-US" sz="2100" dirty="0"/>
          </a:p>
          <a:p>
            <a:pPr eaLnBrk="1" hangingPunct="1">
              <a:defRPr/>
            </a:pPr>
            <a:r>
              <a:rPr lang="en-US" sz="2100" dirty="0"/>
              <a:t>To the howling mob He yielded; He did not for mercy cry.</a:t>
            </a:r>
          </a:p>
          <a:p>
            <a:pPr eaLnBrk="1" hangingPunct="1">
              <a:defRPr/>
            </a:pPr>
            <a:r>
              <a:rPr lang="en-US" sz="2100" dirty="0"/>
              <a:t>The cross of shame He took alone.</a:t>
            </a:r>
          </a:p>
          <a:p>
            <a:pPr eaLnBrk="1" hangingPunct="1">
              <a:defRPr/>
            </a:pPr>
            <a:r>
              <a:rPr lang="en-US" sz="2100" dirty="0"/>
              <a:t>And when He cried, "It's finished," He gave Himself to die;</a:t>
            </a:r>
          </a:p>
          <a:p>
            <a:pPr eaLnBrk="1" hangingPunct="1">
              <a:defRPr/>
            </a:pPr>
            <a:r>
              <a:rPr lang="en-US" sz="2100" dirty="0"/>
              <a:t>Salvation's wondrous plan was done.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</p:txBody>
      </p:sp>
      <p:sp>
        <p:nvSpPr>
          <p:cNvPr id="57856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1"/>
          <p:cNvSpPr>
            <a:spLocks noChangeArrowheads="1"/>
          </p:cNvSpPr>
          <p:nvPr/>
        </p:nvSpPr>
        <p:spPr bwMode="auto">
          <a:xfrm>
            <a:off x="76200" y="0"/>
            <a:ext cx="4648200" cy="840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(279)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The love of God is greater far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Than tongue or pen can ever tell;</a:t>
            </a:r>
            <a:br>
              <a:rPr lang="en-US" altLang="en-US" sz="2000"/>
            </a:br>
            <a:r>
              <a:rPr lang="en-US" altLang="en-US" sz="2000"/>
              <a:t>It goes beyond the highest star,</a:t>
            </a:r>
            <a:br>
              <a:rPr lang="en-US" altLang="en-US" sz="2000"/>
            </a:br>
            <a:r>
              <a:rPr lang="en-US" altLang="en-US" sz="2000"/>
              <a:t>And reaches to the lowest hell;</a:t>
            </a:r>
            <a:br>
              <a:rPr lang="en-US" altLang="en-US" sz="2000"/>
            </a:br>
            <a:r>
              <a:rPr lang="en-US" altLang="en-US" sz="2000"/>
              <a:t>The guilty pair, bowed down with care,</a:t>
            </a:r>
            <a:br>
              <a:rPr lang="en-US" altLang="en-US" sz="2000"/>
            </a:br>
            <a:r>
              <a:rPr lang="en-US" altLang="en-US" sz="2000"/>
              <a:t>God gave His Son to win;</a:t>
            </a:r>
            <a:br>
              <a:rPr lang="en-US" altLang="en-US" sz="2000"/>
            </a:br>
            <a:r>
              <a:rPr lang="en-US" altLang="en-US" sz="2000"/>
              <a:t>His erring child He reconciled,</a:t>
            </a:r>
            <a:br>
              <a:rPr lang="en-US" altLang="en-US" sz="2000"/>
            </a:br>
            <a:r>
              <a:rPr lang="en-US" altLang="en-US" sz="2000"/>
              <a:t>And pardoned from his sin.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 love of God, how rich and pure!</a:t>
            </a:r>
            <a:br>
              <a:rPr lang="en-US" altLang="en-US" sz="2000"/>
            </a:br>
            <a:r>
              <a:rPr lang="en-US" altLang="en-US" sz="2000"/>
              <a:t>How measureless and strong!</a:t>
            </a:r>
            <a:br>
              <a:rPr lang="en-US" altLang="en-US" sz="2000"/>
            </a:br>
            <a:r>
              <a:rPr lang="en-US" altLang="en-US" sz="2000"/>
              <a:t>It shall forevermore endure</a:t>
            </a:r>
            <a:br>
              <a:rPr lang="en-US" altLang="en-US" sz="2000"/>
            </a:br>
            <a:r>
              <a:rPr lang="en-US" altLang="en-US" sz="2000"/>
              <a:t>The saints’ and angels’ song.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When years of time shall pass away,</a:t>
            </a:r>
            <a:br>
              <a:rPr lang="en-US" altLang="en-US" sz="2000"/>
            </a:br>
            <a:r>
              <a:rPr lang="en-US" altLang="en-US" sz="2000"/>
              <a:t>And earthly thrones and kingdoms fall,</a:t>
            </a:r>
            <a:br>
              <a:rPr lang="en-US" altLang="en-US" sz="2000"/>
            </a:br>
            <a:r>
              <a:rPr lang="en-US" altLang="en-US" sz="2000"/>
              <a:t>When men, who here refuse to pray,</a:t>
            </a:r>
            <a:br>
              <a:rPr lang="en-US" altLang="en-US" sz="2000"/>
            </a:br>
            <a:r>
              <a:rPr lang="en-US" altLang="en-US" sz="2000"/>
              <a:t>On rocks and hills and mountains call,</a:t>
            </a:r>
            <a:br>
              <a:rPr lang="en-US" altLang="en-US" sz="2000"/>
            </a:br>
            <a:r>
              <a:rPr lang="en-US" altLang="en-US" sz="2000"/>
              <a:t>God’s love so sure, shall still endure,</a:t>
            </a:r>
            <a:br>
              <a:rPr lang="en-US" altLang="en-US" sz="2000"/>
            </a:br>
            <a:r>
              <a:rPr lang="en-US" altLang="en-US" sz="2000"/>
              <a:t>All measureless and strong;</a:t>
            </a:r>
            <a:br>
              <a:rPr lang="en-US" altLang="en-US" sz="2000"/>
            </a:br>
            <a:r>
              <a:rPr lang="en-US" altLang="en-US" sz="2000"/>
              <a:t>Redeeming grace to Adam’s race—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The saints’ and angels’ song. </a:t>
            </a:r>
            <a:br>
              <a:rPr lang="en-US" altLang="en-US" sz="2000"/>
            </a:b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57958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92868" name="Rectangle 1"/>
          <p:cNvSpPr>
            <a:spLocks noChangeArrowheads="1"/>
          </p:cNvSpPr>
          <p:nvPr/>
        </p:nvSpPr>
        <p:spPr bwMode="auto">
          <a:xfrm>
            <a:off x="4953000" y="119063"/>
            <a:ext cx="52578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000" dirty="0"/>
              <a:t>                             </a:t>
            </a:r>
          </a:p>
          <a:p>
            <a:pPr eaLnBrk="1" hangingPunct="1">
              <a:defRPr/>
            </a:pPr>
            <a:r>
              <a:rPr lang="en-US" sz="2000" dirty="0"/>
              <a:t>Could we with ink the ocean fill,</a:t>
            </a:r>
            <a:br>
              <a:rPr lang="en-US" sz="2000" dirty="0"/>
            </a:br>
            <a:r>
              <a:rPr lang="en-US" sz="2000" dirty="0"/>
              <a:t>And were the skies of parchment made,</a:t>
            </a:r>
            <a:br>
              <a:rPr lang="en-US" sz="2000" dirty="0"/>
            </a:br>
            <a:r>
              <a:rPr lang="en-US" sz="2000" dirty="0"/>
              <a:t>Were every stalk on earth a quill,</a:t>
            </a:r>
            <a:br>
              <a:rPr lang="en-US" sz="2000" dirty="0"/>
            </a:br>
            <a:r>
              <a:rPr lang="en-US" sz="2000" dirty="0"/>
              <a:t>And every man a scribe by trade,</a:t>
            </a:r>
            <a:br>
              <a:rPr lang="en-US" sz="2000" dirty="0"/>
            </a:br>
            <a:r>
              <a:rPr lang="en-US" sz="2000" dirty="0"/>
              <a:t>To write the love of God above,</a:t>
            </a:r>
            <a:br>
              <a:rPr lang="en-US" sz="2000" dirty="0"/>
            </a:br>
            <a:r>
              <a:rPr lang="en-US" sz="2000" dirty="0"/>
              <a:t>Would drain the ocean dry.</a:t>
            </a:r>
            <a:br>
              <a:rPr lang="en-US" sz="2000" dirty="0"/>
            </a:br>
            <a:r>
              <a:rPr lang="en-US" sz="2000" dirty="0"/>
              <a:t>Nor could the scroll contain the whole,</a:t>
            </a:r>
            <a:br>
              <a:rPr lang="en-US" sz="2000" dirty="0"/>
            </a:br>
            <a:r>
              <a:rPr lang="en-US" sz="2000" dirty="0"/>
              <a:t>Though stretched from sky to sky.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"/>
          <p:cNvSpPr>
            <a:spLocks noChangeArrowheads="1"/>
          </p:cNvSpPr>
          <p:nvPr/>
        </p:nvSpPr>
        <p:spPr bwMode="auto">
          <a:xfrm>
            <a:off x="76200" y="73025"/>
            <a:ext cx="54102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(280)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Thanks to God for my Redeemer,</a:t>
            </a:r>
            <a:br>
              <a:rPr lang="en-US" altLang="en-US" sz="2000"/>
            </a:br>
            <a:r>
              <a:rPr lang="en-US" altLang="en-US" sz="2000"/>
              <a:t>Thanks for all Thou dost provide!</a:t>
            </a:r>
            <a:br>
              <a:rPr lang="en-US" altLang="en-US" sz="2000"/>
            </a:br>
            <a:r>
              <a:rPr lang="en-US" altLang="en-US" sz="2000"/>
              <a:t>Thanks for times now but a memory,</a:t>
            </a:r>
            <a:br>
              <a:rPr lang="en-US" altLang="en-US" sz="2000"/>
            </a:br>
            <a:r>
              <a:rPr lang="en-US" altLang="en-US" sz="2000"/>
              <a:t>Thanks for Jesus by my side!</a:t>
            </a:r>
            <a:br>
              <a:rPr lang="en-US" altLang="en-US" sz="2000"/>
            </a:br>
            <a:r>
              <a:rPr lang="en-US" altLang="en-US" sz="2000"/>
              <a:t>Thanks for pleasant, balmy springtime,</a:t>
            </a:r>
            <a:br>
              <a:rPr lang="en-US" altLang="en-US" sz="2000"/>
            </a:br>
            <a:r>
              <a:rPr lang="en-US" altLang="en-US" sz="2000"/>
              <a:t>Thanks for dark and stormy fall!</a:t>
            </a:r>
            <a:br>
              <a:rPr lang="en-US" altLang="en-US" sz="2000"/>
            </a:br>
            <a:r>
              <a:rPr lang="en-US" altLang="en-US" sz="2000"/>
              <a:t>Thanks for tears by now forgotten,</a:t>
            </a:r>
            <a:br>
              <a:rPr lang="en-US" altLang="en-US" sz="2000"/>
            </a:br>
            <a:r>
              <a:rPr lang="en-US" altLang="en-US" sz="2000"/>
              <a:t>Thanks for peace within my soul!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Thanks for prayers that Thou hast answered,</a:t>
            </a:r>
            <a:br>
              <a:rPr lang="en-US" altLang="en-US" sz="2000"/>
            </a:br>
            <a:r>
              <a:rPr lang="en-US" altLang="en-US" sz="2000"/>
              <a:t>Thanks for what Thou dost deny!</a:t>
            </a:r>
            <a:br>
              <a:rPr lang="en-US" altLang="en-US" sz="2000"/>
            </a:br>
            <a:r>
              <a:rPr lang="en-US" altLang="en-US" sz="2000"/>
              <a:t>Thanks for storms that I have weathered,</a:t>
            </a:r>
            <a:br>
              <a:rPr lang="en-US" altLang="en-US" sz="2000"/>
            </a:br>
            <a:r>
              <a:rPr lang="en-US" altLang="en-US" sz="2000"/>
              <a:t>Thanks for all Thou dost supply!</a:t>
            </a:r>
            <a:br>
              <a:rPr lang="en-US" altLang="en-US" sz="2000"/>
            </a:br>
            <a:r>
              <a:rPr lang="en-US" altLang="en-US" sz="2000"/>
              <a:t>Thanks for pain, and thanks for pleasure,</a:t>
            </a:r>
            <a:br>
              <a:rPr lang="en-US" altLang="en-US" sz="2000"/>
            </a:br>
            <a:r>
              <a:rPr lang="en-US" altLang="en-US" sz="2000"/>
              <a:t>Thanks for comfort in despair!</a:t>
            </a:r>
            <a:br>
              <a:rPr lang="en-US" altLang="en-US" sz="2000"/>
            </a:br>
            <a:r>
              <a:rPr lang="en-US" altLang="en-US" sz="2000"/>
              <a:t>Thanks for grace that none can measure,</a:t>
            </a:r>
            <a:br>
              <a:rPr lang="en-US" altLang="en-US" sz="2000"/>
            </a:br>
            <a:r>
              <a:rPr lang="en-US" altLang="en-US" sz="2000"/>
              <a:t>Thanks for love beyond compare!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8061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80612" name="Rectangle 1"/>
          <p:cNvSpPr>
            <a:spLocks noChangeArrowheads="1"/>
          </p:cNvSpPr>
          <p:nvPr/>
        </p:nvSpPr>
        <p:spPr bwMode="auto">
          <a:xfrm>
            <a:off x="4724400" y="719138"/>
            <a:ext cx="5410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Thanks for roses by the wayside,</a:t>
            </a:r>
            <a:br>
              <a:rPr lang="en-US" altLang="en-US" sz="2000"/>
            </a:br>
            <a:r>
              <a:rPr lang="en-US" altLang="en-US" sz="2000"/>
              <a:t>Thanks for thorns their stems contain!</a:t>
            </a:r>
            <a:br>
              <a:rPr lang="en-US" altLang="en-US" sz="2000"/>
            </a:br>
            <a:r>
              <a:rPr lang="en-US" altLang="en-US" sz="2000"/>
              <a:t>Thanks for home and thanks for fireside,</a:t>
            </a:r>
            <a:br>
              <a:rPr lang="en-US" altLang="en-US" sz="2000"/>
            </a:br>
            <a:r>
              <a:rPr lang="en-US" altLang="en-US" sz="2000"/>
              <a:t>Thanks for hope, that sweet refrain!</a:t>
            </a:r>
            <a:br>
              <a:rPr lang="en-US" altLang="en-US" sz="2000"/>
            </a:br>
            <a:r>
              <a:rPr lang="en-US" altLang="en-US" sz="2000"/>
              <a:t>Thanks for joy and thanks for sorrow,</a:t>
            </a:r>
            <a:br>
              <a:rPr lang="en-US" altLang="en-US" sz="2000"/>
            </a:br>
            <a:r>
              <a:rPr lang="en-US" altLang="en-US" sz="2000"/>
              <a:t>Thanks for heav’nly peace with Thee!</a:t>
            </a:r>
            <a:br>
              <a:rPr lang="en-US" altLang="en-US" sz="2000"/>
            </a:br>
            <a:r>
              <a:rPr lang="en-US" altLang="en-US" sz="2000"/>
              <a:t>Thanks for hope in the tomorrow,</a:t>
            </a:r>
            <a:br>
              <a:rPr lang="en-US" altLang="en-US" sz="2000"/>
            </a:br>
            <a:r>
              <a:rPr lang="en-US" altLang="en-US" sz="2000"/>
              <a:t>Thanks through all eternity!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Box 1"/>
          <p:cNvSpPr txBox="1">
            <a:spLocks noChangeArrowheads="1"/>
          </p:cNvSpPr>
          <p:nvPr/>
        </p:nvSpPr>
        <p:spPr bwMode="auto">
          <a:xfrm>
            <a:off x="1371600" y="1981200"/>
            <a:ext cx="533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(281)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  <a:p>
            <a:pPr eaLnBrk="1" hangingPunct="1">
              <a:defRPr/>
            </a:pPr>
            <a:r>
              <a:rPr lang="en-US" sz="2400" dirty="0"/>
              <a:t>Why worry when you can pray</a:t>
            </a:r>
          </a:p>
          <a:p>
            <a:pPr eaLnBrk="1" hangingPunct="1">
              <a:defRPr/>
            </a:pPr>
            <a:r>
              <a:rPr lang="en-US" sz="2400" dirty="0"/>
              <a:t>Trust Jesus, he’ll show you the way</a:t>
            </a:r>
          </a:p>
          <a:p>
            <a:pPr eaLnBrk="1" hangingPunct="1">
              <a:defRPr/>
            </a:pPr>
            <a:r>
              <a:rPr lang="en-US" sz="2400" dirty="0"/>
              <a:t>Don’t be  a doubting Thomas,</a:t>
            </a:r>
          </a:p>
          <a:p>
            <a:pPr eaLnBrk="1" hangingPunct="1">
              <a:defRPr/>
            </a:pPr>
            <a:r>
              <a:rPr lang="en-US" sz="2400" dirty="0"/>
              <a:t>Trust fully in God’s promise</a:t>
            </a:r>
          </a:p>
          <a:p>
            <a:pPr eaLnBrk="1" hangingPunct="1">
              <a:defRPr/>
            </a:pPr>
            <a:r>
              <a:rPr lang="en-US" sz="2400" dirty="0"/>
              <a:t>Why worry, worry,  worry ,worry</a:t>
            </a:r>
          </a:p>
          <a:p>
            <a:pPr eaLnBrk="1" hangingPunct="1">
              <a:defRPr/>
            </a:pPr>
            <a:r>
              <a:rPr lang="en-US" sz="2400" dirty="0"/>
              <a:t>When you can pray</a:t>
            </a:r>
          </a:p>
        </p:txBody>
      </p:sp>
      <p:sp>
        <p:nvSpPr>
          <p:cNvPr id="58163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Box 1"/>
          <p:cNvSpPr txBox="1">
            <a:spLocks noChangeArrowheads="1"/>
          </p:cNvSpPr>
          <p:nvPr/>
        </p:nvSpPr>
        <p:spPr bwMode="auto">
          <a:xfrm>
            <a:off x="1371600" y="1981200"/>
            <a:ext cx="6324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(282)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/>
              <a:t>Jesus we enthrone you</a:t>
            </a:r>
          </a:p>
          <a:p>
            <a:pPr eaLnBrk="1" hangingPunct="1">
              <a:defRPr/>
            </a:pPr>
            <a:r>
              <a:rPr lang="en-US" sz="2400" dirty="0"/>
              <a:t>We proclaim you are King</a:t>
            </a:r>
          </a:p>
          <a:p>
            <a:pPr eaLnBrk="1" hangingPunct="1">
              <a:defRPr/>
            </a:pPr>
            <a:r>
              <a:rPr lang="en-US" sz="2400" dirty="0"/>
              <a:t>Standing here, in the midst of us</a:t>
            </a:r>
          </a:p>
          <a:p>
            <a:pPr eaLnBrk="1" hangingPunct="1">
              <a:defRPr/>
            </a:pPr>
            <a:r>
              <a:rPr lang="en-US" sz="2400" dirty="0"/>
              <a:t>We raise you up with our praise</a:t>
            </a:r>
          </a:p>
          <a:p>
            <a:pPr eaLnBrk="1" hangingPunct="1">
              <a:defRPr/>
            </a:pPr>
            <a:r>
              <a:rPr lang="en-US" sz="2400" dirty="0"/>
              <a:t>And as we worship, build your throne  {3}</a:t>
            </a:r>
          </a:p>
          <a:p>
            <a:pPr eaLnBrk="1" hangingPunct="1">
              <a:defRPr/>
            </a:pPr>
            <a:r>
              <a:rPr lang="en-US" sz="2400" dirty="0"/>
              <a:t>Come Lord Jesus and take your place</a:t>
            </a:r>
          </a:p>
        </p:txBody>
      </p:sp>
      <p:sp>
        <p:nvSpPr>
          <p:cNvPr id="58265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Box 1"/>
          <p:cNvSpPr txBox="1">
            <a:spLocks noChangeArrowheads="1"/>
          </p:cNvSpPr>
          <p:nvPr/>
        </p:nvSpPr>
        <p:spPr bwMode="auto">
          <a:xfrm>
            <a:off x="1371600" y="1981200"/>
            <a:ext cx="6934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(283)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Keep me true Lord Jesus, keep me true,</a:t>
            </a:r>
          </a:p>
          <a:p>
            <a:pPr eaLnBrk="1" hangingPunct="1">
              <a:defRPr/>
            </a:pPr>
            <a:r>
              <a:rPr lang="en-US" sz="2400" dirty="0"/>
              <a:t>Keep me true Lord Jesus, keep me true.</a:t>
            </a:r>
          </a:p>
          <a:p>
            <a:pPr eaLnBrk="1" hangingPunct="1">
              <a:defRPr/>
            </a:pPr>
            <a:r>
              <a:rPr lang="en-US" sz="2400" dirty="0"/>
              <a:t>There’s a race that  I must run,</a:t>
            </a:r>
          </a:p>
          <a:p>
            <a:pPr eaLnBrk="1" hangingPunct="1">
              <a:defRPr/>
            </a:pPr>
            <a:r>
              <a:rPr lang="en-US" sz="2400" dirty="0"/>
              <a:t>There are victories to be won, </a:t>
            </a:r>
          </a:p>
          <a:p>
            <a:pPr eaLnBrk="1" hangingPunct="1">
              <a:defRPr/>
            </a:pPr>
            <a:r>
              <a:rPr lang="en-US" sz="2400" dirty="0"/>
              <a:t>Give me power , every hour to be true.</a:t>
            </a:r>
          </a:p>
        </p:txBody>
      </p:sp>
      <p:sp>
        <p:nvSpPr>
          <p:cNvPr id="58368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(23)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Come and go with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my Father’s house	…..3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come and go with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my Father’s house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joy, joy, joy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will be there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my Father’s house	…..3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peace, peace, peace</a:t>
            </a:r>
          </a:p>
        </p:txBody>
      </p:sp>
      <p:sp>
        <p:nvSpPr>
          <p:cNvPr id="614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Box 1"/>
          <p:cNvSpPr txBox="1">
            <a:spLocks noChangeArrowheads="1"/>
          </p:cNvSpPr>
          <p:nvPr/>
        </p:nvSpPr>
        <p:spPr bwMode="auto">
          <a:xfrm>
            <a:off x="1143000" y="685800"/>
            <a:ext cx="6934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(284)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Oh God, You are my God </a:t>
            </a:r>
            <a:br>
              <a:rPr lang="en-US" sz="2400" dirty="0"/>
            </a:br>
            <a:r>
              <a:rPr lang="en-US" sz="2400" dirty="0"/>
              <a:t>And I will ever praise You </a:t>
            </a:r>
            <a:br>
              <a:rPr lang="en-US" sz="2400" dirty="0"/>
            </a:br>
            <a:r>
              <a:rPr lang="en-US" sz="2400" dirty="0"/>
              <a:t>Oh God, You are my God </a:t>
            </a:r>
            <a:br>
              <a:rPr lang="en-US" sz="2400" dirty="0"/>
            </a:br>
            <a:r>
              <a:rPr lang="en-US" sz="2400" dirty="0"/>
              <a:t>And I will ever praise You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 will seek You in the morning </a:t>
            </a:r>
            <a:br>
              <a:rPr lang="en-US" sz="2400" dirty="0"/>
            </a:br>
            <a:r>
              <a:rPr lang="en-US" sz="2400" dirty="0"/>
              <a:t>I will learn to walk in Your ways </a:t>
            </a:r>
            <a:br>
              <a:rPr lang="en-US" sz="2400" dirty="0"/>
            </a:br>
            <a:r>
              <a:rPr lang="en-US" sz="2400" dirty="0"/>
              <a:t>And step by step You'll lead me </a:t>
            </a:r>
            <a:br>
              <a:rPr lang="en-US" sz="2400" dirty="0"/>
            </a:br>
            <a:r>
              <a:rPr lang="en-US" sz="2400" dirty="0"/>
              <a:t>I will follow You all of my days    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dirty="0"/>
              <a:t>I will follow You all of my days   - 2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dirty="0"/>
              <a:t>And step by step You'll lead me </a:t>
            </a:r>
            <a:br>
              <a:rPr lang="en-US" sz="2400" dirty="0"/>
            </a:br>
            <a:r>
              <a:rPr lang="en-US" sz="2400" dirty="0"/>
              <a:t>I will follow You all of my days    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8470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Box 1"/>
          <p:cNvSpPr txBox="1">
            <a:spLocks noChangeArrowheads="1"/>
          </p:cNvSpPr>
          <p:nvPr/>
        </p:nvSpPr>
        <p:spPr bwMode="auto">
          <a:xfrm>
            <a:off x="99060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(285)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/>
              <a:t>Deep, deep, oh deep down </a:t>
            </a:r>
            <a:r>
              <a:rPr lang="en-US" sz="2400" dirty="0" err="1"/>
              <a:t>down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Deep down in my heart, 				</a:t>
            </a:r>
          </a:p>
          <a:p>
            <a:pPr eaLnBrk="1" hangingPunct="1">
              <a:defRPr/>
            </a:pPr>
            <a:r>
              <a:rPr lang="en-US" sz="2400" dirty="0"/>
              <a:t>I love you Jesus,                                     2</a:t>
            </a:r>
          </a:p>
          <a:p>
            <a:pPr eaLnBrk="1" hangingPunct="1">
              <a:defRPr/>
            </a:pPr>
            <a:r>
              <a:rPr lang="en-US" sz="2400" dirty="0"/>
              <a:t>Deep, deep, oh deep down </a:t>
            </a:r>
            <a:r>
              <a:rPr lang="en-US" sz="2400" dirty="0" err="1"/>
              <a:t>down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Deep down in my heart, 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Do you Love your Jesus, deep down in your heart ?</a:t>
            </a:r>
          </a:p>
          <a:p>
            <a:pPr eaLnBrk="1" hangingPunct="1">
              <a:defRPr/>
            </a:pPr>
            <a:r>
              <a:rPr lang="en-US" sz="2400" dirty="0"/>
              <a:t>Yes I love my Jesus, deep down in my heart.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dirty="0"/>
              <a:t>Do we love our Brothers, deep down in our hearts?</a:t>
            </a:r>
          </a:p>
          <a:p>
            <a:pPr eaLnBrk="1" hangingPunct="1">
              <a:defRPr/>
            </a:pPr>
            <a:r>
              <a:rPr lang="en-US" sz="2400" dirty="0"/>
              <a:t>We must love our Brothers, deep down in our hearts.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Do we love our Sisters, deep down in our hearts?</a:t>
            </a:r>
          </a:p>
          <a:p>
            <a:pPr eaLnBrk="1" hangingPunct="1">
              <a:defRPr/>
            </a:pPr>
            <a:r>
              <a:rPr lang="en-US" sz="2400" dirty="0"/>
              <a:t>We must love our Sisters, deep down in our hearts</a:t>
            </a:r>
          </a:p>
          <a:p>
            <a:pPr eaLnBrk="1" hangingPunct="1">
              <a:defRPr/>
            </a:pPr>
            <a:r>
              <a:rPr lang="en-US" sz="2400" dirty="0"/>
              <a:t>	</a:t>
            </a:r>
          </a:p>
        </p:txBody>
      </p:sp>
      <p:sp>
        <p:nvSpPr>
          <p:cNvPr id="58573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85732" name="AutoShape 6"/>
          <p:cNvSpPr>
            <a:spLocks/>
          </p:cNvSpPr>
          <p:nvPr/>
        </p:nvSpPr>
        <p:spPr bwMode="auto">
          <a:xfrm>
            <a:off x="6172200" y="457200"/>
            <a:ext cx="228600" cy="1752600"/>
          </a:xfrm>
          <a:prstGeom prst="rightBrace">
            <a:avLst>
              <a:gd name="adj1" fmla="val 666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Box 1"/>
          <p:cNvSpPr txBox="1">
            <a:spLocks noChangeArrowheads="1"/>
          </p:cNvSpPr>
          <p:nvPr/>
        </p:nvSpPr>
        <p:spPr bwMode="auto">
          <a:xfrm>
            <a:off x="1219200" y="855663"/>
            <a:ext cx="91440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(286)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/>
              <a:t>Our God is a great big God.</a:t>
            </a:r>
            <a:br>
              <a:rPr lang="en-US" sz="2400" dirty="0"/>
            </a:br>
            <a:r>
              <a:rPr lang="en-US" sz="2400" dirty="0"/>
              <a:t>Our God is a great big God.</a:t>
            </a:r>
            <a:br>
              <a:rPr lang="en-US" sz="2400" dirty="0"/>
            </a:br>
            <a:r>
              <a:rPr lang="en-US" sz="2400" dirty="0"/>
              <a:t>Our God is a great big God.</a:t>
            </a:r>
            <a:br>
              <a:rPr lang="en-US" sz="2400" dirty="0"/>
            </a:br>
            <a:r>
              <a:rPr lang="en-US" sz="2400" dirty="0"/>
              <a:t>And He holds us in His hands. </a:t>
            </a:r>
            <a:br>
              <a:rPr lang="en-US" sz="2400" dirty="0"/>
            </a:b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He's higher than a skyscraper. </a:t>
            </a:r>
            <a:br>
              <a:rPr lang="en-US" sz="2400" dirty="0"/>
            </a:br>
            <a:r>
              <a:rPr lang="en-US" sz="2400" dirty="0"/>
              <a:t>He's deeper than a submarine. </a:t>
            </a:r>
            <a:br>
              <a:rPr lang="en-US" sz="2400" dirty="0"/>
            </a:br>
            <a:r>
              <a:rPr lang="en-US" sz="2400" dirty="0"/>
              <a:t>He's wider than the universe.</a:t>
            </a:r>
            <a:br>
              <a:rPr lang="en-US" sz="2400" dirty="0"/>
            </a:br>
            <a:r>
              <a:rPr lang="en-US" sz="2400" dirty="0"/>
              <a:t>And beyond my wildest dreams. </a:t>
            </a:r>
            <a:br>
              <a:rPr lang="en-US" sz="2400" dirty="0"/>
            </a:br>
            <a:r>
              <a:rPr lang="en-US" sz="2400" dirty="0"/>
              <a:t>And He's known me and He's loved me </a:t>
            </a:r>
            <a:br>
              <a:rPr lang="en-US" sz="2400" dirty="0"/>
            </a:br>
            <a:r>
              <a:rPr lang="en-US" sz="2400" dirty="0"/>
              <a:t>since before the world began. </a:t>
            </a:r>
            <a:br>
              <a:rPr lang="en-US" sz="2400" dirty="0"/>
            </a:br>
            <a:r>
              <a:rPr lang="en-US" sz="2400" dirty="0"/>
              <a:t>How wonderful to be a part of God's amazing plan! 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</a:t>
            </a:r>
          </a:p>
        </p:txBody>
      </p:sp>
      <p:sp>
        <p:nvSpPr>
          <p:cNvPr id="58675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Box 1"/>
          <p:cNvSpPr txBox="1">
            <a:spLocks noChangeArrowheads="1"/>
          </p:cNvSpPr>
          <p:nvPr/>
        </p:nvSpPr>
        <p:spPr bwMode="auto">
          <a:xfrm>
            <a:off x="1219200" y="1524000"/>
            <a:ext cx="9144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(287)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800" dirty="0"/>
              <a:t>Our God is an awesome God </a:t>
            </a:r>
            <a:br>
              <a:rPr lang="en-US" sz="2800" dirty="0"/>
            </a:br>
            <a:r>
              <a:rPr lang="en-US" sz="2800" dirty="0"/>
              <a:t>He reigns from heaven above </a:t>
            </a:r>
            <a:br>
              <a:rPr lang="en-US" sz="2800" dirty="0"/>
            </a:br>
            <a:r>
              <a:rPr lang="en-US" sz="2800" dirty="0"/>
              <a:t>With wisdom, power, and love </a:t>
            </a:r>
            <a:br>
              <a:rPr lang="en-US" sz="2800" dirty="0"/>
            </a:br>
            <a:r>
              <a:rPr lang="en-US" sz="2800" dirty="0"/>
              <a:t>Our God is an awesome God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	</a:t>
            </a:r>
          </a:p>
        </p:txBody>
      </p:sp>
      <p:sp>
        <p:nvSpPr>
          <p:cNvPr id="58777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Box 1"/>
          <p:cNvSpPr txBox="1">
            <a:spLocks noChangeArrowheads="1"/>
          </p:cNvSpPr>
          <p:nvPr/>
        </p:nvSpPr>
        <p:spPr bwMode="auto">
          <a:xfrm>
            <a:off x="762000" y="0"/>
            <a:ext cx="9144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(288)             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There is a voice that must be heard </a:t>
            </a:r>
            <a:br>
              <a:rPr lang="en-US" dirty="0"/>
            </a:br>
            <a:r>
              <a:rPr lang="en-US" dirty="0"/>
              <a:t>There is a song that must be sung </a:t>
            </a:r>
            <a:br>
              <a:rPr lang="en-US" dirty="0"/>
            </a:br>
            <a:r>
              <a:rPr lang="en-US" dirty="0"/>
              <a:t>There is a name that must be lifted high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There is a treasure more than gold </a:t>
            </a:r>
            <a:br>
              <a:rPr lang="en-US" dirty="0"/>
            </a:br>
            <a:r>
              <a:rPr lang="en-US" dirty="0"/>
              <a:t>There is a king upon the throne </a:t>
            </a:r>
            <a:br>
              <a:rPr lang="en-US" dirty="0"/>
            </a:br>
            <a:r>
              <a:rPr lang="en-US" dirty="0"/>
              <a:t>There is one whose praise will fill the skies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His name is Jesus, friend of sinners </a:t>
            </a:r>
            <a:br>
              <a:rPr lang="en-US" b="1" dirty="0"/>
            </a:br>
            <a:r>
              <a:rPr lang="en-US" b="1" dirty="0"/>
              <a:t>Jesus, Jesus  Friend of mine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There is a peace that calms our fears </a:t>
            </a:r>
            <a:br>
              <a:rPr lang="en-US" dirty="0"/>
            </a:br>
            <a:r>
              <a:rPr lang="en-US" dirty="0"/>
              <a:t>There is a love stronger than death </a:t>
            </a:r>
            <a:br>
              <a:rPr lang="en-US" dirty="0"/>
            </a:br>
            <a:r>
              <a:rPr lang="en-US" dirty="0"/>
              <a:t>There is a hope that goes beyond the grave </a:t>
            </a:r>
            <a:br>
              <a:rPr lang="en-US" dirty="0"/>
            </a:br>
            <a:endParaRPr lang="en-US" dirty="0"/>
          </a:p>
          <a:p>
            <a:pPr eaLnBrk="1" hangingPunct="1">
              <a:defRPr/>
            </a:pPr>
            <a:r>
              <a:rPr lang="en-US" dirty="0"/>
              <a:t>There is a friend who won't let go </a:t>
            </a:r>
            <a:br>
              <a:rPr lang="en-US" dirty="0"/>
            </a:br>
            <a:r>
              <a:rPr lang="en-US" dirty="0"/>
              <a:t>There is a heart that beats for you </a:t>
            </a:r>
            <a:br>
              <a:rPr lang="en-US" dirty="0"/>
            </a:br>
            <a:r>
              <a:rPr lang="en-US" dirty="0"/>
              <a:t>There is one name by which we are saved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When I was captive to my fears </a:t>
            </a:r>
            <a:br>
              <a:rPr lang="en-US" dirty="0"/>
            </a:br>
            <a:r>
              <a:rPr lang="en-US" dirty="0"/>
              <a:t>You were the one who came to me </a:t>
            </a:r>
            <a:br>
              <a:rPr lang="en-US" dirty="0"/>
            </a:br>
            <a:r>
              <a:rPr lang="en-US" dirty="0"/>
              <a:t>You set me free ,You set me free</a:t>
            </a:r>
          </a:p>
          <a:p>
            <a:pPr eaLnBrk="1" hangingPunct="1">
              <a:defRPr/>
            </a:pPr>
            <a:r>
              <a:rPr lang="en-US" dirty="0"/>
              <a:t> 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	</a:t>
            </a:r>
          </a:p>
        </p:txBody>
      </p:sp>
      <p:sp>
        <p:nvSpPr>
          <p:cNvPr id="58880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38200" y="71438"/>
            <a:ext cx="7086600" cy="67865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200" dirty="0">
                <a:latin typeface="+mj-lt"/>
                <a:cs typeface="Arial" charset="0"/>
              </a:rPr>
              <a:t> </a:t>
            </a:r>
            <a:r>
              <a:rPr lang="en-US" sz="2400" b="1" dirty="0">
                <a:latin typeface="Tekton Pro" panose="020F0603020208020904" pitchFamily="34" charset="0"/>
                <a:cs typeface="Arial" charset="0"/>
              </a:rPr>
              <a:t>(289)                                                               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ekton Pro" panose="020F0603020208020904" pitchFamily="34" charset="0"/>
                <a:cs typeface="Arial" charset="0"/>
              </a:rPr>
              <a:t>E</a:t>
            </a:r>
            <a:r>
              <a:rPr lang="en-US" sz="2400" b="1" u="sng" dirty="0">
                <a:latin typeface="Tekton Pro" panose="020F0603020208020904" pitchFamily="34" charset="0"/>
                <a:cs typeface="Arial" charset="0"/>
              </a:rPr>
              <a:t/>
            </a:r>
            <a:br>
              <a:rPr lang="en-US" sz="2400" b="1" u="sng" dirty="0">
                <a:latin typeface="Tekton Pro" panose="020F0603020208020904" pitchFamily="34" charset="0"/>
                <a:cs typeface="Arial" charset="0"/>
              </a:rPr>
            </a:br>
            <a:endParaRPr lang="en-US" sz="900" b="1" u="sng" dirty="0">
              <a:latin typeface="Tekton Pro" panose="020F0603020208020904" pitchFamily="34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latin typeface="Tekton Pro" panose="020F0603020208020904" pitchFamily="34" charset="0"/>
                <a:cs typeface="Arial" charset="0"/>
              </a:rPr>
              <a:t>He is the Lord and He reigns on high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i="1" dirty="0">
                <a:latin typeface="Tekton Pro" panose="020F0603020208020904" pitchFamily="34" charset="0"/>
                <a:cs typeface="Arial" charset="0"/>
              </a:rPr>
              <a:t>He is the Lord</a:t>
            </a:r>
            <a:r>
              <a:rPr lang="en-US" sz="2000" dirty="0">
                <a:latin typeface="Tekton Pro" panose="020F0603020208020904" pitchFamily="34" charset="0"/>
                <a:cs typeface="Arial" charset="0"/>
              </a:rPr>
              <a:t/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Spoke into the darkness, creating the Light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i="1" dirty="0">
                <a:latin typeface="Tekton Pro" panose="020F0603020208020904" pitchFamily="34" charset="0"/>
                <a:cs typeface="Arial" charset="0"/>
              </a:rPr>
              <a:t>He is the Lord</a:t>
            </a:r>
            <a:r>
              <a:rPr lang="en-US" sz="2000" dirty="0">
                <a:latin typeface="Tekton Pro" panose="020F0603020208020904" pitchFamily="34" charset="0"/>
                <a:cs typeface="Arial" charset="0"/>
              </a:rPr>
              <a:t/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endParaRPr lang="en-US" sz="2000" dirty="0">
              <a:latin typeface="Tekton Pro" panose="020F0603020208020904" pitchFamily="34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latin typeface="Tekton Pro" panose="020F0603020208020904" pitchFamily="34" charset="0"/>
                <a:cs typeface="Arial" charset="0"/>
              </a:rPr>
              <a:t>Who is like unto Him, never ending in days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i="1" dirty="0">
                <a:latin typeface="Tekton Pro" panose="020F0603020208020904" pitchFamily="34" charset="0"/>
                <a:cs typeface="Arial" charset="0"/>
              </a:rPr>
              <a:t>He is the Lord</a:t>
            </a:r>
            <a:r>
              <a:rPr lang="en-US" sz="2000" dirty="0">
                <a:latin typeface="Tekton Pro" panose="020F0603020208020904" pitchFamily="34" charset="0"/>
                <a:cs typeface="Arial" charset="0"/>
              </a:rPr>
              <a:t/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And He comes in power when we call on His name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i="1" dirty="0">
                <a:latin typeface="Tekton Pro" panose="020F0603020208020904" pitchFamily="34" charset="0"/>
                <a:cs typeface="Arial" charset="0"/>
              </a:rPr>
              <a:t>He is the Lord</a:t>
            </a:r>
            <a:r>
              <a:rPr lang="en-US" sz="2000" dirty="0">
                <a:latin typeface="Tekton Pro" panose="020F0603020208020904" pitchFamily="34" charset="0"/>
                <a:cs typeface="Arial" charset="0"/>
              </a:rPr>
              <a:t/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i="1" dirty="0">
                <a:latin typeface="Tekton Pro" panose="020F0603020208020904" pitchFamily="34" charset="0"/>
                <a:cs typeface="Arial" charset="0"/>
              </a:rPr>
              <a:t/>
            </a:r>
            <a:br>
              <a:rPr lang="en-US" sz="2000" i="1" dirty="0">
                <a:latin typeface="Tekton Pro" panose="020F0603020208020904" pitchFamily="34" charset="0"/>
                <a:cs typeface="Arial" charset="0"/>
              </a:rPr>
            </a:br>
            <a:r>
              <a:rPr lang="en-US" sz="2000" b="1" i="1" dirty="0">
                <a:latin typeface="Tekton Pro" panose="020F0603020208020904" pitchFamily="34" charset="0"/>
                <a:cs typeface="Arial" charset="0"/>
              </a:rPr>
              <a:t>Show Your power  Oh, Lord, our God</a:t>
            </a:r>
            <a:br>
              <a:rPr lang="en-US" sz="2000" b="1" i="1" dirty="0">
                <a:latin typeface="Tekton Pro" panose="020F0603020208020904" pitchFamily="34" charset="0"/>
                <a:cs typeface="Arial" charset="0"/>
              </a:rPr>
            </a:br>
            <a:r>
              <a:rPr lang="en-US" sz="2000" b="1" i="1" dirty="0">
                <a:latin typeface="Tekton Pro" panose="020F0603020208020904" pitchFamily="34" charset="0"/>
                <a:cs typeface="Arial" charset="0"/>
              </a:rPr>
              <a:t>Show Your power  Oh, Lord, our God</a:t>
            </a:r>
            <a:br>
              <a:rPr lang="en-US" sz="2000" b="1" i="1" dirty="0">
                <a:latin typeface="Tekton Pro" panose="020F0603020208020904" pitchFamily="34" charset="0"/>
                <a:cs typeface="Arial" charset="0"/>
              </a:rPr>
            </a:br>
            <a:r>
              <a:rPr lang="en-US" sz="2000" b="1" i="1" dirty="0">
                <a:latin typeface="Tekton Pro" panose="020F0603020208020904" pitchFamily="34" charset="0"/>
                <a:cs typeface="Arial" charset="0"/>
              </a:rPr>
              <a:t>Oh, Lord, our God</a:t>
            </a:r>
            <a:r>
              <a:rPr lang="en-US" sz="2000" b="1" dirty="0">
                <a:latin typeface="Tekton Pro" panose="020F0603020208020904" pitchFamily="34" charset="0"/>
                <a:cs typeface="Arial" charset="0"/>
              </a:rPr>
              <a:t/>
            </a:r>
            <a:br>
              <a:rPr lang="en-US" sz="2000" b="1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/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Your Gospel, oh, Lord is the hope for our nation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You are the Lord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It's the power of God for our salvation</a:t>
            </a:r>
            <a:br>
              <a:rPr lang="en-US" sz="2000" dirty="0">
                <a:latin typeface="Tekton Pro" panose="020F0603020208020904" pitchFamily="34" charset="0"/>
                <a:cs typeface="Arial" charset="0"/>
              </a:rPr>
            </a:br>
            <a:r>
              <a:rPr lang="en-US" sz="2000" dirty="0">
                <a:latin typeface="Tekton Pro" panose="020F0603020208020904" pitchFamily="34" charset="0"/>
                <a:cs typeface="Arial" charset="0"/>
              </a:rPr>
              <a:t>You are the Lord	</a:t>
            </a:r>
          </a:p>
          <a:p>
            <a:pPr>
              <a:defRPr/>
            </a:pPr>
            <a:r>
              <a:rPr lang="en-US" sz="2000" b="1" i="1" dirty="0">
                <a:latin typeface="Tekton Pro" panose="020F0603020208020904" pitchFamily="34" charset="0"/>
                <a:cs typeface="Arial" charset="0"/>
              </a:rPr>
              <a:t>	Show Your power  Oh, Lord, our God…. </a:t>
            </a:r>
            <a:endParaRPr lang="en-GB" sz="2000" dirty="0">
              <a:latin typeface="Tekton Pro" panose="020F0603020208020904" pitchFamily="34" charset="0"/>
              <a:cs typeface="Arial" charset="0"/>
            </a:endParaRPr>
          </a:p>
          <a:p>
            <a:pPr>
              <a:defRPr/>
            </a:pPr>
            <a:r>
              <a:rPr lang="en-US" sz="2200" dirty="0">
                <a:latin typeface="Tekton Pro" panose="020F0603020208020904" pitchFamily="34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Box 1"/>
          <p:cNvSpPr txBox="1">
            <a:spLocks noChangeArrowheads="1"/>
          </p:cNvSpPr>
          <p:nvPr/>
        </p:nvSpPr>
        <p:spPr bwMode="auto">
          <a:xfrm>
            <a:off x="762000" y="22860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(290)                                                      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 #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/>
              <a:t>God, You're good to me</a:t>
            </a:r>
            <a:br>
              <a:rPr lang="en-US" sz="2000" dirty="0"/>
            </a:br>
            <a:r>
              <a:rPr lang="en-US" sz="2000" dirty="0"/>
              <a:t>You gave me life and set me free</a:t>
            </a:r>
            <a:br>
              <a:rPr lang="en-US" sz="2000" dirty="0"/>
            </a:br>
            <a:r>
              <a:rPr lang="en-US" sz="2000" dirty="0"/>
              <a:t>You heard me knock and opened up the door</a:t>
            </a:r>
            <a:br>
              <a:rPr lang="en-US" sz="2000" dirty="0"/>
            </a:br>
            <a:r>
              <a:rPr lang="en-US" sz="2000" dirty="0"/>
              <a:t>God, You're good to me</a:t>
            </a:r>
            <a:br>
              <a:rPr lang="en-US" sz="2000" dirty="0"/>
            </a:br>
            <a:r>
              <a:rPr lang="en-US" sz="2000" dirty="0"/>
              <a:t>Opened my eyes and let me see</a:t>
            </a:r>
            <a:br>
              <a:rPr lang="en-US" sz="2000" dirty="0"/>
            </a:br>
            <a:r>
              <a:rPr lang="en-US" sz="2000" dirty="0"/>
              <a:t>I could search but I won't find anyone like You!.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 know I don't deserve this love You have for me</a:t>
            </a:r>
            <a:br>
              <a:rPr lang="en-US" sz="2000" dirty="0"/>
            </a:br>
            <a:r>
              <a:rPr lang="en-US" sz="2000" dirty="0"/>
              <a:t>You sent Your Son to die upon a tree</a:t>
            </a:r>
            <a:br>
              <a:rPr lang="en-US" sz="2000" dirty="0"/>
            </a:br>
            <a:r>
              <a:rPr lang="en-US" sz="2000" dirty="0"/>
              <a:t>and sometimes when I'm feeling far from You</a:t>
            </a:r>
            <a:br>
              <a:rPr lang="en-US" sz="2000" dirty="0"/>
            </a:br>
            <a:r>
              <a:rPr lang="en-US" sz="2000" dirty="0"/>
              <a:t>I hear Your voice calling me and I begin to sing</a:t>
            </a:r>
            <a:br>
              <a:rPr lang="en-US" sz="2000" dirty="0"/>
            </a:b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			</a:t>
            </a:r>
            <a:r>
              <a:rPr lang="en-US" sz="2000" i="1" dirty="0"/>
              <a:t>God, You're good to me……</a:t>
            </a:r>
          </a:p>
          <a:p>
            <a:pPr eaLnBrk="1" hangingPunct="1">
              <a:defRPr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>
              <a:defRPr/>
            </a:pPr>
            <a:r>
              <a:rPr lang="en-US" dirty="0"/>
              <a:t>				</a:t>
            </a:r>
          </a:p>
          <a:p>
            <a:pPr eaLnBrk="1" hangingPunct="1">
              <a:defRPr/>
            </a:pPr>
            <a:r>
              <a:rPr lang="en-US" dirty="0"/>
              <a:t> 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	</a:t>
            </a:r>
          </a:p>
        </p:txBody>
      </p:sp>
      <p:sp>
        <p:nvSpPr>
          <p:cNvPr id="59085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Box 1"/>
          <p:cNvSpPr txBox="1">
            <a:spLocks noChangeArrowheads="1"/>
          </p:cNvSpPr>
          <p:nvPr/>
        </p:nvSpPr>
        <p:spPr bwMode="auto">
          <a:xfrm>
            <a:off x="762000" y="11430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cs typeface="Arial" charset="0"/>
              </a:rPr>
              <a:t>(291)                                                    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E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US" b="1" i="1" dirty="0">
                <a:latin typeface="+mj-lt"/>
                <a:cs typeface="Arial" charset="0"/>
              </a:rPr>
              <a:t>Never the same again, no  I won’t be  the same again</a:t>
            </a:r>
          </a:p>
          <a:p>
            <a:pPr eaLnBrk="1" hangingPunct="1">
              <a:defRPr/>
            </a:pPr>
            <a:r>
              <a:rPr lang="en-US" b="1" i="1" dirty="0">
                <a:latin typeface="+mj-lt"/>
                <a:cs typeface="Arial" charset="0"/>
              </a:rPr>
              <a:t>From the moment I met Jesus, new life for me began </a:t>
            </a:r>
          </a:p>
          <a:p>
            <a:pPr eaLnBrk="1" hangingPunct="1">
              <a:defRPr/>
            </a:pPr>
            <a:r>
              <a:rPr lang="en-US" b="1" i="1" dirty="0">
                <a:latin typeface="+mj-lt"/>
                <a:cs typeface="Arial" charset="0"/>
              </a:rPr>
              <a:t>And I won’t be the same again.</a:t>
            </a:r>
          </a:p>
          <a:p>
            <a:pPr eaLnBrk="1" hangingPunct="1">
              <a:defRPr/>
            </a:pPr>
            <a:endParaRPr lang="en-US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   I remember how He waited, how He called me by night 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   Yet I chose to wonder my own way, 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   And nothing worked out right,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  Till the day I finally surrendered, and Jesus healed my life 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   I won’t be the same, no never the same again</a:t>
            </a:r>
          </a:p>
          <a:p>
            <a:pPr eaLnBrk="1" hangingPunct="1">
              <a:defRPr/>
            </a:pPr>
            <a:endParaRPr lang="en-US" b="1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b="1" i="1" dirty="0">
                <a:latin typeface="+mj-lt"/>
                <a:cs typeface="Arial" charset="0"/>
              </a:rPr>
              <a:t>   					Never  the  same…</a:t>
            </a:r>
            <a:r>
              <a:rPr lang="en-US" b="1" dirty="0">
                <a:latin typeface="+mj-lt"/>
                <a:cs typeface="Arial" charset="0"/>
              </a:rPr>
              <a:t>….</a:t>
            </a:r>
            <a:endParaRPr lang="en-US" b="1" i="1" dirty="0"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en-US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 </a:t>
            </a: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cs typeface="Arial" charset="0"/>
              </a:rPr>
              <a:t>	</a:t>
            </a:r>
          </a:p>
        </p:txBody>
      </p:sp>
      <p:sp>
        <p:nvSpPr>
          <p:cNvPr id="59187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Box 1"/>
          <p:cNvSpPr txBox="1">
            <a:spLocks noChangeArrowheads="1"/>
          </p:cNvSpPr>
          <p:nvPr/>
        </p:nvSpPr>
        <p:spPr bwMode="auto">
          <a:xfrm>
            <a:off x="762000" y="228600"/>
            <a:ext cx="91440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  <a:cs typeface="Arial" charset="0"/>
              </a:rPr>
              <a:t>(292)                                                    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G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+mj-lt"/>
                <a:cs typeface="Arial" charset="0"/>
              </a:rPr>
              <a:t>Lord I stand in the midst of a multitude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Of those from every tribe and tongue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We are Your people redeemed by Your blood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Rescued from death by Your love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There are no words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Good enough to thank You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There are no words to express my praise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But I will lift up my voice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And sing from my heart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With all of my strength </a:t>
            </a:r>
          </a:p>
          <a:p>
            <a:pPr lvl="1" eaLnBrk="1" hangingPunct="1">
              <a:defRPr/>
            </a:pPr>
            <a:endParaRPr lang="en-US" sz="2000" dirty="0">
              <a:latin typeface="+mj-lt"/>
              <a:cs typeface="Arial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+mj-lt"/>
                <a:cs typeface="Arial" charset="0"/>
              </a:rPr>
              <a:t>Hallelujah, hallelujah, hallelujah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To the Lamb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Hallelujah ,hallelujah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By the blood of Christ we stand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Every tongue every tribe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Every people every land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Giving glory giving honor </a:t>
            </a:r>
            <a:br>
              <a:rPr lang="en-US" sz="2000" dirty="0">
                <a:latin typeface="+mj-lt"/>
                <a:cs typeface="Arial" charset="0"/>
              </a:rPr>
            </a:br>
            <a:r>
              <a:rPr lang="en-US" sz="2000" dirty="0">
                <a:latin typeface="+mj-lt"/>
                <a:cs typeface="Arial" charset="0"/>
              </a:rPr>
              <a:t>Giving praise unto the Lamb of God </a:t>
            </a:r>
          </a:p>
          <a:p>
            <a:pPr eaLnBrk="1" hangingPunct="1">
              <a:defRPr/>
            </a:pPr>
            <a:endParaRPr lang="en-US" b="1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cs typeface="Arial" charset="0"/>
              </a:rPr>
              <a:t>	</a:t>
            </a:r>
          </a:p>
        </p:txBody>
      </p:sp>
      <p:sp>
        <p:nvSpPr>
          <p:cNvPr id="59289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Box 1"/>
          <p:cNvSpPr txBox="1">
            <a:spLocks noChangeArrowheads="1"/>
          </p:cNvSpPr>
          <p:nvPr/>
        </p:nvSpPr>
        <p:spPr bwMode="auto">
          <a:xfrm>
            <a:off x="762000" y="228600"/>
            <a:ext cx="9144000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(293)                                              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/>
              <a:t>O, we are more than conquerors</a:t>
            </a:r>
            <a:br>
              <a:rPr lang="en-US" sz="2400" dirty="0"/>
            </a:br>
            <a:r>
              <a:rPr lang="en-US" sz="2400" dirty="0"/>
              <a:t>O, we are more than conquerors</a:t>
            </a:r>
            <a:br>
              <a:rPr lang="en-US" sz="2400" dirty="0"/>
            </a:br>
            <a:r>
              <a:rPr lang="en-US" sz="2400" dirty="0"/>
              <a:t>And who can separate us from </a:t>
            </a:r>
            <a:br>
              <a:rPr lang="en-US" sz="2400" dirty="0"/>
            </a:br>
            <a:r>
              <a:rPr lang="en-US" sz="2400" dirty="0"/>
              <a:t>The love, the love of God?</a:t>
            </a:r>
            <a:br>
              <a:rPr lang="en-US" sz="2400" dirty="0"/>
            </a:br>
            <a:r>
              <a:rPr lang="en-US" sz="2400" dirty="0"/>
              <a:t>O yes, we are</a:t>
            </a:r>
          </a:p>
          <a:p>
            <a:pPr eaLnBrk="1" hangingPunct="1">
              <a:defRPr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We are more than conquerors</a:t>
            </a:r>
            <a:br>
              <a:rPr lang="en-US" sz="2400" dirty="0"/>
            </a:br>
            <a:r>
              <a:rPr lang="en-US" sz="2400" dirty="0"/>
              <a:t>O, we are more than conquerors</a:t>
            </a:r>
            <a:br>
              <a:rPr lang="en-US" sz="2400" dirty="0"/>
            </a:b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For He has promised to fulfill His will in us</a:t>
            </a:r>
            <a:br>
              <a:rPr lang="en-US" sz="2400" dirty="0"/>
            </a:br>
            <a:r>
              <a:rPr lang="en-US" sz="2400" dirty="0"/>
              <a:t>He said that He would guide us with His eye</a:t>
            </a:r>
            <a:br>
              <a:rPr lang="en-US" sz="2400" dirty="0"/>
            </a:br>
            <a:r>
              <a:rPr lang="en-US" sz="2400" dirty="0"/>
              <a:t>For He has blessed us with all gifts in Christ</a:t>
            </a:r>
            <a:br>
              <a:rPr lang="en-US" sz="2400" dirty="0"/>
            </a:br>
            <a:r>
              <a:rPr lang="en-US" sz="2400" dirty="0"/>
              <a:t>And we are His delight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endParaRPr lang="en-US" b="1" i="1" dirty="0">
              <a:latin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	</a:t>
            </a:r>
          </a:p>
        </p:txBody>
      </p:sp>
      <p:sp>
        <p:nvSpPr>
          <p:cNvPr id="59392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52400" y="53975"/>
            <a:ext cx="2971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3" action="ppaction://hlinksldjump"/>
              </a:rPr>
              <a:t>I’m gonna clap 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4" action="ppaction://hlinksldjump"/>
              </a:rPr>
              <a:t>From the top of 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5" action="ppaction://hlinksldjump"/>
              </a:rPr>
              <a:t>Head and shoulders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6" action="ppaction://hlinksldjump"/>
              </a:rPr>
              <a:t>If I were a butterfly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7" action="ppaction://hlinksldjump"/>
              </a:rPr>
              <a:t> If You’re on Your way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8" action="ppaction://hlinksldjump"/>
              </a:rPr>
              <a:t>He’s got the whole</a:t>
            </a:r>
            <a:endParaRPr lang="da-DK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9" action="ppaction://hlinksldjump"/>
              </a:rPr>
              <a:t>The Lord is my sheperd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  <a:hlinkClick r:id="rId10" action="ppaction://hlinksldjump"/>
              </a:rPr>
              <a:t> My heart is glad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1" action="ppaction://hlinksldjump"/>
              </a:rPr>
              <a:t>Deep and wide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2" action="ppaction://hlinksldjump"/>
              </a:rPr>
              <a:t>Be Thou my vision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3" action="ppaction://hlinksldjump"/>
              </a:rPr>
              <a:t>Amazing grace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4" action="ppaction://hlinksldjump"/>
              </a:rPr>
              <a:t>Lord Jesus I love Thee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5" action="ppaction://hlinksldjump"/>
              </a:rPr>
              <a:t>In this world of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6" action="ppaction://hlinksldjump"/>
              </a:rPr>
              <a:t>On a hill far away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7" action="ppaction://hlinksldjump"/>
              </a:rPr>
              <a:t>This world is not my 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8" action="ppaction://hlinksldjump"/>
              </a:rPr>
              <a:t>God sent His Son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19" action="ppaction://hlinksldjump"/>
              </a:rPr>
              <a:t>Sweet hour of prayer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>
                <a:latin typeface="MYM Plassery Regular"/>
                <a:hlinkClick r:id="rId20" action="ppaction://hlinksldjump"/>
              </a:rPr>
              <a:t>1S8i}</a:t>
            </a:r>
            <a:r>
              <a:rPr lang="en-US" altLang="en-US" sz="1400" dirty="0">
                <a:latin typeface="Verdana" panose="020B0604030504040204" pitchFamily="34" charset="0"/>
                <a:hlinkClick r:id="rId20" action="ppaction://hlinksldjump"/>
              </a:rPr>
              <a:t>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21" action="ppaction://hlinksldjump"/>
              </a:rPr>
              <a:t>Eywu</a:t>
            </a:r>
            <a:r>
              <a:rPr lang="en-US" altLang="en-US" sz="1400" b="1" dirty="0">
                <a:latin typeface="MYM Plassery Regular"/>
                <a:hlinkClick r:id="rId21" action="ppaction://hlinksldjump"/>
              </a:rPr>
              <a:t> s\</a:t>
            </a:r>
            <a:r>
              <a:rPr lang="en-US" altLang="en-US" sz="1400" b="1" dirty="0" err="1">
                <a:latin typeface="MYM Plassery Regular"/>
                <a:hlinkClick r:id="rId21" action="ppaction://hlinksldjump"/>
              </a:rPr>
              <a:t>Enhit</a:t>
            </a:r>
            <a:r>
              <a:rPr lang="en-US" altLang="en-US" sz="1400" b="1" dirty="0">
                <a:latin typeface="MYM Plassery Regular"/>
                <a:hlinkClick r:id="rId21" action="ppaction://hlinksldjump"/>
              </a:rPr>
              <a:t>[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61"/>
            </a:pPr>
            <a:r>
              <a:rPr lang="da-DK" altLang="en-US" sz="1400" dirty="0">
                <a:latin typeface="Verdana" panose="020B0604030504040204" pitchFamily="34" charset="0"/>
                <a:hlinkClick r:id="rId22" action="ppaction://hlinksldjump"/>
              </a:rPr>
              <a:t> </a:t>
            </a:r>
            <a:r>
              <a:rPr lang="fr-FR" altLang="en-US" sz="1400" b="1" dirty="0">
                <a:latin typeface="MYM Plassery Regular"/>
                <a:hlinkClick r:id="rId22" action="ppaction://hlinksldjump"/>
              </a:rPr>
              <a:t>1raXi/</a:t>
            </a:r>
            <a:r>
              <a:rPr lang="fr-FR" altLang="en-US" sz="1400" b="1" dirty="0" err="1">
                <a:latin typeface="MYM Plassery Regular"/>
                <a:hlinkClick r:id="rId22" action="ppaction://hlinksldjump"/>
              </a:rPr>
              <a:t>cIfaM</a:t>
            </a:r>
            <a:r>
              <a:rPr lang="fr-FR" altLang="en-US" sz="1800" b="1" dirty="0">
                <a:latin typeface="MYM Plassery Regular"/>
                <a:hlinkClick r:id="rId22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590800" y="0"/>
            <a:ext cx="2971800" cy="70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 </a:t>
            </a:r>
            <a:r>
              <a:rPr lang="fr-FR" altLang="en-US" sz="1400" b="1" dirty="0" err="1">
                <a:latin typeface="MYM Plassery Regular"/>
                <a:hlinkClick r:id="rId23" action="ppaction://hlinksldjump"/>
              </a:rPr>
              <a:t>kis</a:t>
            </a:r>
            <a:r>
              <a:rPr lang="fr-FR" altLang="en-US" sz="1400" b="1" dirty="0">
                <a:latin typeface="MYM Plassery Regular"/>
                <a:hlinkClick r:id="rId23" action="ppaction://hlinksldjump"/>
              </a:rPr>
              <a:t>\</a:t>
            </a:r>
            <a:r>
              <a:rPr lang="fr-FR" altLang="en-US" sz="1400" b="1" dirty="0" err="1">
                <a:latin typeface="MYM Plassery Regular"/>
                <a:hlinkClick r:id="rId23" action="ppaction://hlinksldjump"/>
              </a:rPr>
              <a:t>tuvi</a:t>
            </a:r>
            <a:r>
              <a:rPr lang="fr-FR" altLang="en-US" sz="1400" b="1" dirty="0">
                <a:latin typeface="MYM Plassery Regular"/>
                <a:hlinkClick r:id="rId23" action="ppaction://hlinksldjump"/>
              </a:rPr>
              <a:t>[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fr-FR" altLang="en-US" sz="1400" b="1" dirty="0">
                <a:latin typeface="MYM Plassery Regular"/>
                <a:hlinkClick r:id="rId24" action="ppaction://hlinksldjump"/>
              </a:rPr>
              <a:t>4e9 ni[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fr-FR" altLang="en-US" sz="1400" b="1" dirty="0" err="1">
                <a:latin typeface="MYM Plassery Regular"/>
                <a:hlinkClick r:id="rId25" action="ppaction://hlinksldjump"/>
              </a:rPr>
              <a:t>kuyiluk</a:t>
            </a:r>
            <a:r>
              <a:rPr lang="fr-FR" altLang="en-US" sz="1400" b="1" dirty="0">
                <a:latin typeface="MYM Plassery Regular"/>
                <a:hlinkClick r:id="rId25" action="ppaction://hlinksldjump"/>
              </a:rPr>
              <a:t>] </a:t>
            </a:r>
            <a:r>
              <a:rPr lang="fr-FR" altLang="en-US" sz="1400" b="1" dirty="0" err="1">
                <a:latin typeface="MYM Plassery Regular"/>
                <a:hlinkClick r:id="rId25" action="ppaction://hlinksldjump"/>
              </a:rPr>
              <a:t>kU</a:t>
            </a:r>
            <a:r>
              <a:rPr lang="fr-FR" altLang="en-US" sz="1400" b="1" dirty="0">
                <a:latin typeface="MYM Plassery Regular"/>
                <a:hlinkClick r:id="rId25" action="ppaction://hlinksldjump"/>
              </a:rPr>
              <a:t> </a:t>
            </a:r>
            <a:r>
              <a:rPr lang="fr-FR" altLang="en-US" sz="1400" b="1" dirty="0" err="1">
                <a:latin typeface="MYM Plassery Regular"/>
                <a:hlinkClick r:id="rId25" action="ppaction://hlinksldjump"/>
              </a:rPr>
              <a:t>kU</a:t>
            </a:r>
            <a:r>
              <a:rPr lang="fr-FR" altLang="en-US" sz="1800" b="1" dirty="0">
                <a:latin typeface="MYM Plassery Regular"/>
                <a:hlinkClick r:id="rId25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26" action="ppaction://hlinksldjump"/>
              </a:rPr>
              <a:t>Eywu</a:t>
            </a:r>
            <a:r>
              <a:rPr lang="en-US" altLang="en-US" sz="1400" b="1" dirty="0">
                <a:latin typeface="MYM Plassery Regular"/>
                <a:hlinkClick r:id="rId26" action="ppaction://hlinksldjump"/>
              </a:rPr>
              <a:t> 4[ </a:t>
            </a:r>
            <a:r>
              <a:rPr lang="en-US" altLang="en-US" sz="1400" b="1" dirty="0" err="1">
                <a:latin typeface="MYM Plassery Regular"/>
                <a:hlinkClick r:id="rId26" action="ppaction://hlinksldjump"/>
              </a:rPr>
              <a:t>jIv</a:t>
            </a:r>
            <a:r>
              <a:rPr lang="en-US" altLang="en-US" sz="1400" b="1" dirty="0">
                <a:latin typeface="MYM Plassery Regular"/>
                <a:hlinkClick r:id="rId26" action="ppaction://hlinksldjump"/>
              </a:rPr>
              <a:t>[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fr-FR" altLang="en-US" sz="1400" b="1" dirty="0">
                <a:latin typeface="MYM Plassery Regular"/>
                <a:hlinkClick r:id="rId27" action="ppaction://hlinksldjump"/>
              </a:rPr>
              <a:t>4`tEya tal9uk]</a:t>
            </a:r>
            <a:r>
              <a:rPr lang="fr-FR" altLang="en-US" sz="1800" dirty="0">
                <a:latin typeface="Verdana" panose="020B0604030504040204" pitchFamily="34" charset="0"/>
                <a:hlinkClick r:id="rId27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28" action="ppaction://hlinksldjump"/>
              </a:rPr>
              <a:t>sV</a:t>
            </a:r>
            <a:r>
              <a:rPr lang="en-US" altLang="en-US" sz="1400" b="1" dirty="0">
                <a:latin typeface="MYM Plassery Regular"/>
                <a:hlinkClick r:id="rId28" action="ppaction://hlinksldjump"/>
              </a:rPr>
              <a:t>{g\</a:t>
            </a:r>
            <a:r>
              <a:rPr lang="en-US" altLang="en-US" sz="1400" b="1" dirty="0" err="1">
                <a:latin typeface="MYM Plassery Regular"/>
                <a:hlinkClick r:id="rId28" action="ppaction://hlinksldjump"/>
              </a:rPr>
              <a:t>grajYM</a:t>
            </a:r>
            <a:r>
              <a:rPr lang="en-US" altLang="en-US" sz="1400" b="1" dirty="0">
                <a:latin typeface="MYM Plassery Regular"/>
                <a:hlinkClick r:id="rId28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>
                <a:latin typeface="MYM Plassery Regular"/>
                <a:hlinkClick r:id="rId29" action="ppaction://hlinksldjump"/>
              </a:rPr>
              <a:t>4[ `</a:t>
            </a:r>
            <a:r>
              <a:rPr lang="en-US" altLang="en-US" sz="1400" b="1" dirty="0" err="1">
                <a:latin typeface="MYM Plassery Regular"/>
                <a:hlinkClick r:id="rId29" action="ppaction://hlinksldjump"/>
              </a:rPr>
              <a:t>piy</a:t>
            </a:r>
            <a:r>
              <a:rPr lang="en-US" altLang="en-US" sz="1400" b="1" dirty="0">
                <a:latin typeface="MYM Plassery Regular"/>
                <a:hlinkClick r:id="rId29" action="ppaction://hlinksldjump"/>
              </a:rPr>
              <a:t> </a:t>
            </a:r>
            <a:r>
              <a:rPr lang="en-US" altLang="en-US" sz="1400" b="1" dirty="0" err="1">
                <a:latin typeface="MYM Plassery Regular"/>
                <a:hlinkClick r:id="rId29" action="ppaction://hlinksldjump"/>
              </a:rPr>
              <a:t>Eywu</a:t>
            </a:r>
            <a:r>
              <a:rPr lang="en-US" altLang="en-US" sz="1400" b="1" dirty="0">
                <a:latin typeface="MYM Plassery Regular"/>
                <a:hlinkClick r:id="rId29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>
                <a:latin typeface="MYM Plassery Regular"/>
                <a:hlinkClick r:id="rId30" action="ppaction://hlinksldjump"/>
              </a:rPr>
              <a:t>nin6s\\</a:t>
            </a:r>
            <a:r>
              <a:rPr lang="en-US" altLang="en-US" sz="1400" b="1" dirty="0" err="1">
                <a:latin typeface="MYM Plassery Regular"/>
                <a:hlinkClick r:id="rId30" action="ppaction://hlinksldjump"/>
              </a:rPr>
              <a:t>saxXYmay</a:t>
            </a:r>
            <a:r>
              <a:rPr lang="en-US" altLang="en-US" sz="1400" b="1" dirty="0">
                <a:latin typeface="MYM Plassery Regular"/>
                <a:hlinkClick r:id="rId30" action="ppaction://hlinksldjump"/>
              </a:rPr>
              <a:t>\</a:t>
            </a:r>
            <a:r>
              <a:rPr lang="en-US" altLang="en-US" sz="1800" dirty="0">
                <a:latin typeface="Verdana" panose="020B0604030504040204" pitchFamily="34" charset="0"/>
                <a:hlinkClick r:id="rId30" action="ppaction://hlinksldjump"/>
              </a:rPr>
              <a:t>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31" action="ppaction://hlinksldjump"/>
              </a:rPr>
              <a:t>vSiyitE|la</a:t>
            </a:r>
            <a:r>
              <a:rPr lang="en-US" altLang="en-US" sz="1400" b="1" dirty="0">
                <a:latin typeface="MYM Plassery Regular"/>
                <a:hlinkClick r:id="rId31" action="ppaction://hlinksldjump"/>
              </a:rPr>
              <a:t> nmu6\</a:t>
            </a:r>
            <a:r>
              <a:rPr lang="en-US" altLang="en-US" sz="1800" dirty="0">
                <a:latin typeface="Verdana" panose="020B0604030504040204" pitchFamily="34" charset="0"/>
                <a:hlinkClick r:id="rId31" action="ppaction://hlinksldjump"/>
              </a:rPr>
              <a:t>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32" action="ppaction://hlinksldjump"/>
              </a:rPr>
              <a:t>nIlakawvuM</a:t>
            </a:r>
            <a:r>
              <a:rPr lang="en-US" altLang="en-US" sz="1400" b="1" dirty="0">
                <a:latin typeface="MYM Plassery Regular"/>
                <a:hlinkClick r:id="rId32" action="ppaction://hlinksldjump"/>
              </a:rPr>
              <a:t> kf9\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s-ES_tradnl" altLang="en-US" sz="1400" b="1" dirty="0">
                <a:latin typeface="MYM Plassery Regular"/>
                <a:hlinkClick r:id="rId33" action="ppaction://hlinksldjump"/>
              </a:rPr>
              <a:t>4[ </a:t>
            </a:r>
            <a:r>
              <a:rPr lang="es-ES_tradnl" altLang="en-US" sz="1400" b="1" dirty="0" err="1">
                <a:latin typeface="MYM Plassery Regular"/>
                <a:hlinkClick r:id="rId33" action="ppaction://hlinksldjump"/>
              </a:rPr>
              <a:t>jIvxayka</a:t>
            </a:r>
            <a:r>
              <a:rPr lang="es-ES_tradnl" altLang="en-US" sz="1400" b="1" dirty="0">
                <a:latin typeface="MYM Plassery Regular"/>
                <a:hlinkClick r:id="rId33" action="ppaction://hlinksldjump"/>
              </a:rPr>
              <a:t> 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s-ES_tradnl" altLang="en-US" sz="1400" b="1" dirty="0">
                <a:latin typeface="MYM Plassery Regular"/>
                <a:hlinkClick r:id="rId34" action="ppaction://hlinksldjump"/>
              </a:rPr>
              <a:t>o9u </a:t>
            </a:r>
            <a:r>
              <a:rPr lang="es-ES_tradnl" altLang="en-US" sz="1400" b="1" dirty="0" err="1">
                <a:latin typeface="MYM Plassery Regular"/>
                <a:hlinkClick r:id="rId34" action="ppaction://hlinksldjump"/>
              </a:rPr>
              <a:t>Ec</a:t>
            </a:r>
            <a:r>
              <a:rPr lang="es-ES_tradnl" altLang="en-US" sz="1400" b="1" dirty="0">
                <a:latin typeface="MYM Plassery Regular"/>
                <a:hlinkClick r:id="rId34" action="ppaction://hlinksldjump"/>
              </a:rPr>
              <a:t>{9u </a:t>
            </a:r>
            <a:r>
              <a:rPr lang="es-ES_tradnl" altLang="en-US" sz="1400" b="1" dirty="0" err="1">
                <a:latin typeface="MYM Plassery Regular"/>
                <a:hlinkClick r:id="rId34" action="ppaction://hlinksldjump"/>
              </a:rPr>
              <a:t>kUfifaM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35" action="ppaction://hlinksldjump"/>
              </a:rPr>
              <a:t>Neeley aasman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36" action="ppaction://hlinksldjump"/>
              </a:rPr>
              <a:t>Chaar din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37" action="ppaction://hlinksldjump"/>
              </a:rPr>
              <a:t>Yishu tumhe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38" action="ppaction://hlinksldjump"/>
              </a:rPr>
              <a:t>Awaaz uthayenge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39" action="ppaction://hlinksldjump"/>
              </a:rPr>
              <a:t>Mukti dilaye Yishu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40" action="ppaction://hlinksldjump"/>
              </a:rPr>
              <a:t>Mera sanheeth hai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  <a:hlinkClick r:id="rId41" action="ppaction://hlinksldjump"/>
              </a:rPr>
              <a:t>Chale jaana hai 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18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Verdana" panose="020B0604030504040204" pitchFamily="34" charset="0"/>
                <a:hlinkClick r:id="rId42" action="ppaction://hlinksldjump"/>
              </a:rPr>
              <a:t>Yishu ne apna</a:t>
            </a: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724400" y="152400"/>
            <a:ext cx="2971800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3" action="ppaction://hlinksldjump"/>
              </a:rPr>
              <a:t>Dhanya dhanya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4" action="ppaction://hlinksldjump"/>
              </a:rPr>
              <a:t>Jab baadalon par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5" action="ppaction://hlinksldjump"/>
              </a:rPr>
              <a:t>Gaaoonga mai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6" action="ppaction://hlinksldjump"/>
              </a:rPr>
              <a:t>Tere dil may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7" action="ppaction://hlinksldjump"/>
              </a:rPr>
              <a:t>Prabhu tere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48" action="ppaction://hlinksldjump"/>
              </a:rPr>
              <a:t>It’s no longer I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9" action="ppaction://hlinksldjump"/>
              </a:rPr>
              <a:t>Let the Lord have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0" action="ppaction://hlinksldjump"/>
              </a:rPr>
              <a:t>Little by little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51" action="ppaction://hlinksldjump"/>
              </a:rPr>
              <a:t>He that </a:t>
            </a:r>
            <a:r>
              <a:rPr lang="en-US" altLang="en-US" sz="1400" dirty="0" err="1">
                <a:latin typeface="+mj-lt"/>
                <a:hlinkClick r:id="rId51" action="ppaction://hlinksldjump"/>
              </a:rPr>
              <a:t>dwelleth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  <a:hlinkClick r:id="rId52" action="ppaction://hlinksldjump"/>
              </a:rPr>
              <a:t>Jhanda hai prem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solidFill>
                  <a:srgbClr val="FF0000"/>
                </a:solidFill>
                <a:latin typeface="+mj-lt"/>
                <a:hlinkClick r:id="rId53" action="ppaction://hlinksldjump"/>
              </a:rPr>
              <a:t>Bhoj ko apne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54" action="ppaction://hlinksldjump"/>
              </a:rPr>
              <a:t>Lean forward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55" action="ppaction://hlinksldjump"/>
              </a:rPr>
              <a:t>Alive </a:t>
            </a:r>
            <a:r>
              <a:rPr lang="en-US" altLang="en-US" sz="1400" dirty="0" err="1">
                <a:latin typeface="+mj-lt"/>
                <a:hlinkClick r:id="rId55" action="ppaction://hlinksldjump"/>
              </a:rPr>
              <a:t>alive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56" action="ppaction://hlinksldjump"/>
              </a:rPr>
              <a:t>There’s a river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57" action="ppaction://hlinksldjump"/>
              </a:rPr>
              <a:t>Trust, trust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58" action="ppaction://hlinksldjump"/>
              </a:rPr>
              <a:t>It’s a lovely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da-DK" altLang="en-US" sz="1400" dirty="0">
                <a:latin typeface="+mj-lt"/>
              </a:rPr>
              <a:t> </a:t>
            </a:r>
            <a:r>
              <a:rPr lang="es-ES" altLang="en-US" sz="1400" dirty="0">
                <a:latin typeface="+mj-lt"/>
                <a:hlinkClick r:id="rId59" action="ppaction://hlinksldjump"/>
              </a:rPr>
              <a:t>Ho- Ho- Ho</a:t>
            </a:r>
            <a:endParaRPr lang="es-E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60" action="ppaction://hlinksldjump"/>
              </a:rPr>
              <a:t>Into Thy presence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400" dirty="0">
                <a:latin typeface="+mj-lt"/>
                <a:hlinkClick r:id="rId61" action="ppaction://hlinksldjump"/>
              </a:rPr>
              <a:t>If You want to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r>
              <a:rPr lang="en-US" altLang="en-US" sz="1200" dirty="0">
                <a:latin typeface="+mj-lt"/>
                <a:hlinkClick r:id="rId62" action="ppaction://hlinksldjump"/>
              </a:rPr>
              <a:t>Praise the Lord together</a:t>
            </a:r>
            <a:endParaRPr lang="en-US" altLang="en-US" sz="12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01"/>
            </a:pPr>
            <a:endParaRPr lang="en-US" altLang="en-US" sz="1400" dirty="0">
              <a:latin typeface="+mj-lt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7010400" y="228600"/>
            <a:ext cx="3200400" cy="77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da-DK" altLang="en-US" sz="1400" dirty="0">
                <a:latin typeface="+mj-lt"/>
                <a:hlinkClick r:id="rId63" action="ppaction://hlinksldjump"/>
              </a:rPr>
              <a:t>Making melody</a:t>
            </a:r>
            <a:endParaRPr lang="da-DK" altLang="en-US" sz="12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64" action="ppaction://hlinksldjump"/>
              </a:rPr>
              <a:t>What can I give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65" action="ppaction://hlinksldjump"/>
              </a:rPr>
              <a:t>I Lift my voice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66" action="ppaction://hlinksldjump"/>
              </a:rPr>
              <a:t>Bigger than all my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67" action="ppaction://hlinksldjump"/>
              </a:rPr>
              <a:t>Come and Dine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68" action="ppaction://hlinksldjump"/>
              </a:rPr>
              <a:t>hE¥lu</a:t>
            </a:r>
            <a:r>
              <a:rPr lang="en-US" altLang="en-US" sz="1400" b="1" dirty="0">
                <a:latin typeface="MYM Plassery Regular"/>
                <a:hlinkClick r:id="rId68" action="ppaction://hlinksldjump"/>
              </a:rPr>
              <a:t>/</a:t>
            </a:r>
            <a:r>
              <a:rPr lang="en-US" altLang="en-US" sz="1400" b="1" dirty="0" err="1">
                <a:latin typeface="MYM Plassery Regular"/>
                <a:hlinkClick r:id="rId68" action="ppaction://hlinksldjump"/>
              </a:rPr>
              <a:t>ya</a:t>
            </a:r>
            <a:r>
              <a:rPr lang="en-US" altLang="en-US" sz="1400" b="1" dirty="0">
                <a:latin typeface="MYM Plassery Regular"/>
                <a:hlinkClick r:id="rId68" action="ppaction://hlinksldjump"/>
              </a:rPr>
              <a:t> </a:t>
            </a:r>
            <a:r>
              <a:rPr lang="en-US" altLang="en-US" sz="1400" b="1" dirty="0" err="1">
                <a:latin typeface="MYM Plassery Regular"/>
                <a:hlinkClick r:id="rId68" action="ppaction://hlinksldjump"/>
              </a:rPr>
              <a:t>pafaM</a:t>
            </a:r>
            <a:endParaRPr lang="da-DK" altLang="en-US" sz="1400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en-US" altLang="en-US" sz="1400" b="1" dirty="0" err="1">
                <a:latin typeface="MYM Plassery Regular"/>
                <a:hlinkClick r:id="rId69" action="ppaction://hlinksldjump"/>
              </a:rPr>
              <a:t>pafaM</a:t>
            </a:r>
            <a:r>
              <a:rPr lang="en-US" altLang="en-US" sz="1400" b="1" dirty="0">
                <a:latin typeface="MYM Plassery Regular"/>
                <a:hlinkClick r:id="rId69" action="ppaction://hlinksldjump"/>
              </a:rPr>
              <a:t> </a:t>
            </a:r>
            <a:r>
              <a:rPr lang="en-US" altLang="en-US" sz="1400" b="1" dirty="0" err="1">
                <a:latin typeface="MYM Plassery Regular"/>
                <a:hlinkClick r:id="rId69" action="ppaction://hlinksldjump"/>
              </a:rPr>
              <a:t>pafaM</a:t>
            </a:r>
            <a:r>
              <a:rPr lang="en-US" altLang="en-US" sz="1400" b="1" dirty="0">
                <a:latin typeface="MYM Plassery Regular"/>
                <a:hlinkClick r:id="rId69" action="ppaction://hlinksldjump"/>
              </a:rPr>
              <a:t> pa7upafaM</a:t>
            </a:r>
            <a:endParaRPr lang="da-DK" altLang="en-US" sz="1400" b="1" dirty="0">
              <a:latin typeface="MYM Plassery Regular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Verdana" panose="020B0604030504040204" pitchFamily="34" charset="0"/>
              </a:rPr>
              <a:t> </a:t>
            </a:r>
            <a:r>
              <a:rPr lang="fr-FR" altLang="en-US" sz="1300" dirty="0">
                <a:latin typeface="+mj-lt"/>
                <a:hlinkClick r:id="rId70" action="ppaction://hlinkpres?slideindex=231&amp;slidetitle=Slide 231"/>
              </a:rPr>
              <a:t>This </a:t>
            </a:r>
            <a:r>
              <a:rPr lang="fr-FR" altLang="en-US" sz="1300" dirty="0" err="1">
                <a:latin typeface="+mj-lt"/>
                <a:hlinkClick r:id="rId70" action="ppaction://hlinkpres?slideindex=231&amp;slidetitle=Slide 231"/>
              </a:rPr>
              <a:t>is</a:t>
            </a:r>
            <a:r>
              <a:rPr lang="fr-FR" altLang="en-US" sz="1300" dirty="0">
                <a:latin typeface="+mj-lt"/>
                <a:hlinkClick r:id="rId70" action="ppaction://hlinkpres?slideindex=231&amp;slidetitle=Slide 231"/>
              </a:rPr>
              <a:t> </a:t>
            </a:r>
            <a:r>
              <a:rPr lang="fr-FR" altLang="en-US" sz="1300" dirty="0" err="1">
                <a:latin typeface="+mj-lt"/>
                <a:hlinkClick r:id="rId70" action="ppaction://hlinkpres?slideindex=231&amp;slidetitle=Slide 231"/>
              </a:rPr>
              <a:t>My</a:t>
            </a:r>
            <a:r>
              <a:rPr lang="fr-FR" altLang="en-US" sz="1300" dirty="0">
                <a:latin typeface="+mj-lt"/>
                <a:hlinkClick r:id="rId70" action="ppaction://hlinkpres?slideindex=231&amp;slidetitle=Slide 231"/>
              </a:rPr>
              <a:t> </a:t>
            </a:r>
            <a:r>
              <a:rPr lang="fr-FR" altLang="en-US" sz="1300" dirty="0" err="1">
                <a:latin typeface="+mj-lt"/>
                <a:hlinkClick r:id="rId70" action="ppaction://hlinkpres?slideindex=231&amp;slidetitle=Slide 231"/>
              </a:rPr>
              <a:t>commandment</a:t>
            </a:r>
            <a:endParaRPr lang="da-DK" altLang="en-US" sz="13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71" action="ppaction://hlinksldjump"/>
              </a:rPr>
              <a:t>Jesus on the inside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fr-FR" altLang="en-US" sz="1400" dirty="0">
                <a:latin typeface="+mj-lt"/>
                <a:hlinkClick r:id="rId72" action="ppaction://hlinksldjump"/>
              </a:rPr>
              <a:t>Lord You are more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fr-FR" altLang="en-US" sz="1400" dirty="0">
                <a:latin typeface="+mj-lt"/>
                <a:hlinkClick r:id="rId73" action="ppaction://hlinksldjump"/>
              </a:rPr>
              <a:t>You are </a:t>
            </a:r>
            <a:r>
              <a:rPr lang="fr-FR" altLang="en-US" sz="1400" dirty="0" err="1">
                <a:latin typeface="+mj-lt"/>
                <a:hlinkClick r:id="rId73" action="ppaction://hlinksldjump"/>
              </a:rPr>
              <a:t>my</a:t>
            </a:r>
            <a:r>
              <a:rPr lang="fr-FR" altLang="en-US" sz="1400" dirty="0">
                <a:latin typeface="+mj-lt"/>
                <a:hlinkClick r:id="rId73" action="ppaction://hlinksldjump"/>
              </a:rPr>
              <a:t> </a:t>
            </a:r>
            <a:r>
              <a:rPr lang="fr-FR" altLang="en-US" sz="1400" dirty="0" err="1">
                <a:latin typeface="+mj-lt"/>
                <a:hlinkClick r:id="rId73" action="ppaction://hlinksldjump"/>
              </a:rPr>
              <a:t>hiding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4" action="ppaction://hlinksldjump"/>
              </a:rPr>
              <a:t>Let the beauty of Jesus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5" action="ppaction://hlinksldjump"/>
              </a:rPr>
              <a:t>There’ s a fight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76" action="ppaction://hlinksldjump"/>
              </a:rPr>
              <a:t>Jesus &amp; Others &amp; You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  <a:hlinkClick r:id="rId77" action="ppaction://hlinksldjump"/>
              </a:rPr>
              <a:t>From the rising of the sun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8" action="ppaction://hlinksldjump"/>
              </a:rPr>
              <a:t>Lord I, offer my life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9" action="ppaction://hlinksldjump"/>
              </a:rPr>
              <a:t>Somewhere in outer space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80" action="ppaction://hlinksldjump"/>
              </a:rPr>
              <a:t>Do You love my Jesus?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 err="1">
                <a:latin typeface="+mj-lt"/>
                <a:hlinkClick r:id="rId81" action="ppaction://hlinksldjump"/>
              </a:rPr>
              <a:t>Yeshu</a:t>
            </a:r>
            <a:r>
              <a:rPr lang="en-US" altLang="en-US" sz="1400" dirty="0">
                <a:latin typeface="+mj-lt"/>
                <a:hlinkClick r:id="rId81" action="ppaction://hlinksldjump"/>
              </a:rPr>
              <a:t> </a:t>
            </a:r>
            <a:r>
              <a:rPr lang="en-US" altLang="en-US" sz="1400" dirty="0" err="1">
                <a:latin typeface="+mj-lt"/>
                <a:hlinkClick r:id="rId81" action="ppaction://hlinksldjump"/>
              </a:rPr>
              <a:t>ka</a:t>
            </a:r>
            <a:r>
              <a:rPr lang="en-US" altLang="en-US" sz="1400" dirty="0">
                <a:latin typeface="+mj-lt"/>
                <a:hlinkClick r:id="rId81" action="ppaction://hlinksldjump"/>
              </a:rPr>
              <a:t> </a:t>
            </a:r>
            <a:r>
              <a:rPr lang="en-US" altLang="en-US" sz="1400" dirty="0" err="1">
                <a:latin typeface="+mj-lt"/>
                <a:hlinkClick r:id="rId81" action="ppaction://hlinksldjump"/>
              </a:rPr>
              <a:t>naam</a:t>
            </a:r>
            <a:r>
              <a:rPr lang="en-US" altLang="en-US" sz="1400" dirty="0">
                <a:latin typeface="+mj-lt"/>
                <a:hlinkClick r:id="rId81" action="ppaction://hlinksldjump"/>
              </a:rPr>
              <a:t> </a:t>
            </a:r>
            <a:r>
              <a:rPr lang="en-US" altLang="en-US" sz="1400" dirty="0" err="1">
                <a:latin typeface="+mj-lt"/>
                <a:hlinkClick r:id="rId81" action="ppaction://hlinksldjump"/>
              </a:rPr>
              <a:t>hai</a:t>
            </a:r>
            <a:endParaRPr lang="da-DK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r>
              <a:rPr lang="da-DK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82" action="ppaction://hlinksldjump"/>
              </a:rPr>
              <a:t>We are going on a boat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21"/>
            </a:pPr>
            <a:endParaRPr lang="da-DK" altLang="en-US" sz="1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" name="Heptagon 6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 (24)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F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Yesterday, today, forever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is the same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all may change but Jesus never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glory to His name.		…3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all may change but Jesus never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glory to His name.</a:t>
            </a:r>
          </a:p>
        </p:txBody>
      </p:sp>
      <p:sp>
        <p:nvSpPr>
          <p:cNvPr id="634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Box 1"/>
          <p:cNvSpPr txBox="1">
            <a:spLocks noChangeArrowheads="1"/>
          </p:cNvSpPr>
          <p:nvPr/>
        </p:nvSpPr>
        <p:spPr bwMode="auto">
          <a:xfrm>
            <a:off x="762000" y="0"/>
            <a:ext cx="9144000" cy="74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05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n-US" sz="105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  <a:cs typeface="Arial" charset="0"/>
              </a:rPr>
              <a:t>(294)</a:t>
            </a:r>
          </a:p>
          <a:p>
            <a:pPr eaLnBrk="1" hangingPunct="1">
              <a:defRPr/>
            </a:pPr>
            <a:endParaRPr lang="en-US" sz="105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>
                <a:cs typeface="Arial" charset="0"/>
              </a:rPr>
              <a:t>Hey, hey, hey shut the door.</a:t>
            </a:r>
            <a:endParaRPr lang="en-US" sz="2000" dirty="0"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>
                <a:cs typeface="Arial" charset="0"/>
              </a:rPr>
              <a:t>Hey, hey, hey shut the door.</a:t>
            </a:r>
            <a:endParaRPr lang="en-US" sz="2000" dirty="0"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>
                <a:cs typeface="Arial" charset="0"/>
              </a:rPr>
              <a:t>Shut the door, keep out the devil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Shut the door, keep the devil in the night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Shut the door, keep out the devil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Light the candle everything's alright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Light the candle everything's alright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/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When I was a baby child (shut the door, keep out the Devil)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Good and bad was just a game (shut the door, keep the Devil in the night)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Many years and many trials (shut the door, keep out the Devil)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They proved to me they’re not the same (shut the door, Keep the devil in the night)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                      						- Chorus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Oh, </a:t>
            </a:r>
            <a:r>
              <a:rPr lang="en-GB" sz="2000" dirty="0" err="1">
                <a:cs typeface="Arial" charset="0"/>
              </a:rPr>
              <a:t>satan</a:t>
            </a:r>
            <a:r>
              <a:rPr lang="en-GB" sz="2000" dirty="0">
                <a:cs typeface="Arial" charset="0"/>
              </a:rPr>
              <a:t> is an evil charmer (shut the door, keep out The devil)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He's hungry for a soul to hurt (shut the door, keep the Devil in the night)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And without your holy </a:t>
            </a:r>
            <a:r>
              <a:rPr lang="en-GB" sz="2000" dirty="0" err="1">
                <a:cs typeface="Arial" charset="0"/>
              </a:rPr>
              <a:t>armor</a:t>
            </a:r>
            <a:r>
              <a:rPr lang="en-GB" sz="2000" dirty="0">
                <a:cs typeface="Arial" charset="0"/>
              </a:rPr>
              <a:t> (shut the door, keep out The devil)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He will eat you for dessert (shut the door, keep the Devil in the night) 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							- Chorus </a:t>
            </a:r>
            <a:endParaRPr lang="en-US" sz="2000" dirty="0">
              <a:cs typeface="Arial" charset="0"/>
            </a:endParaRPr>
          </a:p>
          <a:p>
            <a:pPr eaLnBrk="1" hangingPunct="1">
              <a:defRPr/>
            </a:pPr>
            <a:r>
              <a:rPr lang="en-US" sz="1600" dirty="0">
                <a:cs typeface="Arial" charset="0"/>
              </a:rPr>
              <a:t> </a:t>
            </a:r>
          </a:p>
          <a:p>
            <a:pPr eaLnBrk="1" hangingPunct="1">
              <a:defRPr/>
            </a:pPr>
            <a:endParaRPr lang="en-US" sz="1050" b="1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050" dirty="0">
              <a:cs typeface="Arial" charset="0"/>
            </a:endParaRPr>
          </a:p>
          <a:p>
            <a:pPr eaLnBrk="1" hangingPunct="1">
              <a:defRPr/>
            </a:pPr>
            <a:r>
              <a:rPr lang="en-US" sz="1050" dirty="0">
                <a:cs typeface="Arial" charset="0"/>
              </a:rPr>
              <a:t>	</a:t>
            </a:r>
          </a:p>
        </p:txBody>
      </p:sp>
      <p:sp>
        <p:nvSpPr>
          <p:cNvPr id="59494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1"/>
          <p:cNvSpPr>
            <a:spLocks noChangeArrowheads="1"/>
          </p:cNvSpPr>
          <p:nvPr/>
        </p:nvSpPr>
        <p:spPr bwMode="auto">
          <a:xfrm>
            <a:off x="990600" y="304800"/>
            <a:ext cx="4876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(295)                                 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/>
              <a:t>Teach us oh Lord</a:t>
            </a:r>
            <a:br>
              <a:rPr lang="en-US" sz="2000" dirty="0"/>
            </a:br>
            <a:r>
              <a:rPr lang="en-US" sz="2000" dirty="0"/>
              <a:t>To number our days</a:t>
            </a:r>
            <a:br>
              <a:rPr lang="en-US" sz="2000" dirty="0"/>
            </a:br>
            <a:r>
              <a:rPr lang="en-US" sz="2000" dirty="0"/>
              <a:t>That we may be wise</a:t>
            </a:r>
            <a:br>
              <a:rPr lang="en-US" sz="2000" dirty="0"/>
            </a:br>
            <a:r>
              <a:rPr lang="en-US" sz="2000" dirty="0"/>
              <a:t>In all that we say and do</a:t>
            </a:r>
            <a:br>
              <a:rPr lang="en-US" sz="2000" dirty="0"/>
            </a:br>
            <a:r>
              <a:rPr lang="en-US" sz="2000" dirty="0"/>
              <a:t>come and teach us to honor You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Strengthen our hearts </a:t>
            </a:r>
            <a:br>
              <a:rPr lang="en-US" sz="2000" dirty="0"/>
            </a:br>
            <a:r>
              <a:rPr lang="en-US" sz="2000" dirty="0"/>
              <a:t>That we may declare</a:t>
            </a:r>
            <a:br>
              <a:rPr lang="en-US" sz="2000" dirty="0"/>
            </a:br>
            <a:r>
              <a:rPr lang="en-US" sz="2000" dirty="0"/>
              <a:t>Your wonders oh God</a:t>
            </a:r>
            <a:br>
              <a:rPr lang="en-US" sz="2000" dirty="0"/>
            </a:br>
            <a:r>
              <a:rPr lang="en-US" sz="2000" dirty="0"/>
              <a:t>Compassion and care for all </a:t>
            </a:r>
            <a:br>
              <a:rPr lang="en-US" sz="2000" dirty="0"/>
            </a:br>
            <a:r>
              <a:rPr lang="en-US" sz="2000" dirty="0"/>
              <a:t>Lord teach us to honor You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CHORUS</a:t>
            </a:r>
            <a:br>
              <a:rPr lang="en-US" sz="2000" dirty="0"/>
            </a:br>
            <a:r>
              <a:rPr lang="en-US" sz="2000" dirty="0"/>
              <a:t>And we will praise You Lord  (2)</a:t>
            </a:r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1"/>
          <p:cNvSpPr>
            <a:spLocks noChangeArrowheads="1"/>
          </p:cNvSpPr>
          <p:nvPr/>
        </p:nvSpPr>
        <p:spPr bwMode="auto">
          <a:xfrm>
            <a:off x="990600" y="781050"/>
            <a:ext cx="89154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(296)                                                                            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/>
              <a:t>If you see your brother standing by the road</a:t>
            </a:r>
            <a:br>
              <a:rPr lang="en-US" sz="2400" dirty="0"/>
            </a:br>
            <a:r>
              <a:rPr lang="en-US" sz="2400" dirty="0"/>
              <a:t>With a heavy load from the seeds he's sowed</a:t>
            </a:r>
            <a:br>
              <a:rPr lang="en-US" sz="2400" dirty="0"/>
            </a:br>
            <a:r>
              <a:rPr lang="en-US" sz="2400" dirty="0"/>
              <a:t>And if you see your sister falling by the way</a:t>
            </a:r>
            <a:br>
              <a:rPr lang="en-US" sz="2400" dirty="0"/>
            </a:br>
            <a:r>
              <a:rPr lang="en-US" sz="2400" dirty="0"/>
              <a:t>Just stop and say you're going the wrong way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You got to try a little kindness</a:t>
            </a:r>
            <a:br>
              <a:rPr lang="en-US" sz="2400" dirty="0"/>
            </a:br>
            <a:r>
              <a:rPr lang="en-US" sz="2400" dirty="0"/>
              <a:t>Yes show a little kindness</a:t>
            </a:r>
            <a:br>
              <a:rPr lang="en-US" sz="2400" dirty="0"/>
            </a:br>
            <a:r>
              <a:rPr lang="en-US" sz="2400" dirty="0"/>
              <a:t>Just shine your light for everyone to see</a:t>
            </a:r>
            <a:br>
              <a:rPr lang="en-US" sz="2400" dirty="0"/>
            </a:br>
            <a:r>
              <a:rPr lang="en-US" sz="2400" dirty="0"/>
              <a:t>And if you try a little kindness</a:t>
            </a:r>
            <a:br>
              <a:rPr lang="en-US" sz="2400" dirty="0"/>
            </a:br>
            <a:r>
              <a:rPr lang="en-US" sz="2400" dirty="0"/>
              <a:t>Then you'll overlook the blindness		 </a:t>
            </a:r>
            <a:br>
              <a:rPr lang="en-US" sz="2400" dirty="0"/>
            </a:br>
            <a:r>
              <a:rPr lang="en-US" sz="2400" dirty="0"/>
              <a:t>Of the narrow-minded people on the narrow-minded streets</a:t>
            </a:r>
          </a:p>
          <a:p>
            <a:pPr eaLnBrk="1" hangingPunct="1">
              <a:defRPr/>
            </a:pPr>
            <a:r>
              <a:rPr lang="en-US" sz="2000" dirty="0"/>
              <a:t> 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618498" name="AutoShape 2"/>
          <p:cNvSpPr>
            <a:spLocks/>
          </p:cNvSpPr>
          <p:nvPr/>
        </p:nvSpPr>
        <p:spPr bwMode="auto">
          <a:xfrm>
            <a:off x="8991600" y="4400550"/>
            <a:ext cx="90488" cy="933450"/>
          </a:xfrm>
          <a:prstGeom prst="rightBrace">
            <a:avLst>
              <a:gd name="adj1" fmla="val 85964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96996" name="TextBox 3"/>
          <p:cNvSpPr txBox="1">
            <a:spLocks noChangeArrowheads="1"/>
          </p:cNvSpPr>
          <p:nvPr/>
        </p:nvSpPr>
        <p:spPr bwMode="auto">
          <a:xfrm>
            <a:off x="9144000" y="4724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"/>
          <p:cNvSpPr>
            <a:spLocks noChangeArrowheads="1"/>
          </p:cNvSpPr>
          <p:nvPr/>
        </p:nvSpPr>
        <p:spPr bwMode="auto">
          <a:xfrm>
            <a:off x="990600" y="1066800"/>
            <a:ext cx="8229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buFontTx/>
              <a:buAutoNum type="arabicParenBoth" startAt="297"/>
              <a:defRPr/>
            </a:pPr>
            <a:r>
              <a:rPr lang="en-US" sz="2800" dirty="0">
                <a:latin typeface="Verdana" pitchFamily="34" charset="0"/>
              </a:rPr>
              <a:t>        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marL="514350" indent="-514350" eaLnBrk="1" hangingPunct="1">
              <a:buFontTx/>
              <a:buAutoNum type="arabicParenBoth" startAt="297"/>
              <a:defRPr/>
            </a:pPr>
            <a:endParaRPr lang="en-US" sz="28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800" dirty="0"/>
              <a:t>Search me, O God, and know my heart today,</a:t>
            </a:r>
            <a:br>
              <a:rPr lang="en-US" sz="2800" dirty="0"/>
            </a:br>
            <a:r>
              <a:rPr lang="en-US" sz="2800" dirty="0"/>
              <a:t>Try me, O Savior, know my thoughts, I pray;</a:t>
            </a:r>
            <a:br>
              <a:rPr lang="en-US" sz="2800" dirty="0"/>
            </a:br>
            <a:r>
              <a:rPr lang="en-US" sz="2800" dirty="0"/>
              <a:t>See if there be some wicked way in me;</a:t>
            </a:r>
            <a:br>
              <a:rPr lang="en-US" sz="2800" dirty="0"/>
            </a:br>
            <a:r>
              <a:rPr lang="en-US" sz="2800" dirty="0"/>
              <a:t>Cleanse me from every sin, and set me free.</a:t>
            </a:r>
          </a:p>
          <a:p>
            <a:pPr eaLnBrk="1" hangingPunct="1">
              <a:defRPr/>
            </a:pPr>
            <a:r>
              <a:rPr lang="en-US" sz="2800" dirty="0"/>
              <a:t> </a:t>
            </a:r>
          </a:p>
          <a:p>
            <a:pPr eaLnBrk="1" hangingPunct="1">
              <a:defRPr/>
            </a:pPr>
            <a:r>
              <a:rPr lang="en-US" sz="2800" dirty="0"/>
              <a:t>I praise Thee, Lord, for cleansing me from sin;</a:t>
            </a:r>
            <a:br>
              <a:rPr lang="en-US" sz="2800" dirty="0"/>
            </a:br>
            <a:r>
              <a:rPr lang="en-US" sz="2800" dirty="0"/>
              <a:t>Fulfill Thy word and make me pure within;</a:t>
            </a:r>
            <a:br>
              <a:rPr lang="en-US" sz="2800" dirty="0"/>
            </a:br>
            <a:r>
              <a:rPr lang="en-US" sz="2800" dirty="0"/>
              <a:t>Fill me with fire, where once I burned with shame;</a:t>
            </a:r>
            <a:br>
              <a:rPr lang="en-US" sz="2800" dirty="0"/>
            </a:br>
            <a:r>
              <a:rPr lang="en-US" sz="2800" dirty="0"/>
              <a:t>Grant my desire to magnify Thy name.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1"/>
          <p:cNvSpPr>
            <a:spLocks noChangeArrowheads="1"/>
          </p:cNvSpPr>
          <p:nvPr/>
        </p:nvSpPr>
        <p:spPr bwMode="auto">
          <a:xfrm>
            <a:off x="1676400" y="990600"/>
            <a:ext cx="71628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</a:t>
            </a:r>
            <a:r>
              <a:rPr lang="en-US" sz="2800" dirty="0">
                <a:latin typeface="Verdana" pitchFamily="34" charset="0"/>
              </a:rPr>
              <a:t>298)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b="1" dirty="0">
                <a:latin typeface="Verdana" pitchFamily="34" charset="0"/>
              </a:rPr>
              <a:t>De de de....</a:t>
            </a: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Joh bhi acha hai, apne hathon mein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Usko de de hum Khuda ke hathon mein  -2</a:t>
            </a:r>
          </a:p>
          <a:p>
            <a:pPr eaLnBrk="1" hangingPunct="1">
              <a:defRPr/>
            </a:pP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Luka che uska adthis kehtha hai 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Diya karo toh, tumein bhi diya jayega     -2</a:t>
            </a:r>
          </a:p>
          <a:p>
            <a:pPr eaLnBrk="1" hangingPunct="1">
              <a:defRPr/>
            </a:pPr>
            <a:endParaRPr lang="da-DK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Log hila hila kar aur daba daba kar</a:t>
            </a:r>
          </a:p>
          <a:p>
            <a:pPr eaLnBrk="1" hangingPunct="1">
              <a:defRPr/>
            </a:pPr>
            <a:r>
              <a:rPr lang="da-DK" sz="2400" dirty="0">
                <a:latin typeface="Verdana" pitchFamily="34" charset="0"/>
              </a:rPr>
              <a:t>Tumko bhi diya karenge			-2</a:t>
            </a:r>
          </a:p>
          <a:p>
            <a:pPr eaLnBrk="1" hangingPunct="1">
              <a:defRPr/>
            </a:pPr>
            <a:endParaRPr lang="da-DK" dirty="0">
              <a:latin typeface="Verdana" pitchFamily="34" charset="0"/>
            </a:endParaRPr>
          </a:p>
          <a:p>
            <a:pPr eaLnBrk="1" hangingPunct="1">
              <a:defRPr/>
            </a:pPr>
            <a:endParaRPr lang="da-DK" dirty="0">
              <a:latin typeface="Verdana" pitchFamily="34" charset="0"/>
            </a:endParaRPr>
          </a:p>
          <a:p>
            <a:pPr eaLnBrk="1" hangingPunct="1">
              <a:defRPr/>
            </a:pPr>
            <a:endParaRPr lang="da-DK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1"/>
          <p:cNvSpPr>
            <a:spLocks noChangeArrowheads="1"/>
          </p:cNvSpPr>
          <p:nvPr/>
        </p:nvSpPr>
        <p:spPr bwMode="auto">
          <a:xfrm>
            <a:off x="990600" y="838200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Verdana" pitchFamily="34" charset="0"/>
              </a:rPr>
              <a:t>(299)       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/>
              <a:t>Tangles, Tangles, Tangles I was in</a:t>
            </a:r>
            <a:r>
              <a:rPr lang="en-US" sz="2800" dirty="0"/>
              <a:t> </a:t>
            </a:r>
          </a:p>
          <a:p>
            <a:pPr eaLnBrk="1" hangingPunct="1">
              <a:defRPr/>
            </a:pPr>
            <a:r>
              <a:rPr lang="en-US" sz="2800" dirty="0"/>
              <a:t>I was born in Tangle Town, </a:t>
            </a:r>
          </a:p>
          <a:p>
            <a:pPr eaLnBrk="1" hangingPunct="1">
              <a:defRPr/>
            </a:pPr>
            <a:r>
              <a:rPr lang="en-US" sz="2800" dirty="0"/>
              <a:t>because of Adam’s sin </a:t>
            </a:r>
          </a:p>
          <a:p>
            <a:pPr eaLnBrk="1" hangingPunct="1">
              <a:defRPr/>
            </a:pPr>
            <a:r>
              <a:rPr lang="en-US" sz="2800" dirty="0"/>
              <a:t>Then Jesus came along the way </a:t>
            </a:r>
          </a:p>
          <a:p>
            <a:pPr eaLnBrk="1" hangingPunct="1">
              <a:defRPr/>
            </a:pPr>
            <a:r>
              <a:rPr lang="en-US" sz="2800" dirty="0"/>
              <a:t>And undid all the knots</a:t>
            </a:r>
          </a:p>
          <a:p>
            <a:pPr eaLnBrk="1" hangingPunct="1">
              <a:defRPr/>
            </a:pPr>
            <a:r>
              <a:rPr lang="en-US" sz="2800" dirty="0"/>
              <a:t>And now I’m happy because I’m not in tangles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Box 4"/>
          <p:cNvSpPr txBox="1">
            <a:spLocks noChangeArrowheads="1"/>
          </p:cNvSpPr>
          <p:nvPr/>
        </p:nvSpPr>
        <p:spPr bwMode="auto">
          <a:xfrm>
            <a:off x="1371600" y="1219200"/>
            <a:ext cx="7467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Verdana" pitchFamily="34" charset="0"/>
              </a:rPr>
              <a:t>(300)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>
              <a:defRPr/>
            </a:pPr>
            <a:endParaRPr lang="en-US" sz="2000" b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2000" b="1" dirty="0"/>
              <a:t>God is our refuge and our strength 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dirty="0"/>
              <a:t>An ever  - present help in times of trouble.   (2)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The seas may rise up, the nations may fall, </a:t>
            </a:r>
          </a:p>
          <a:p>
            <a:pPr eaLnBrk="1" hangingPunct="1">
              <a:defRPr/>
            </a:pPr>
            <a:r>
              <a:rPr lang="en-US" sz="2000" dirty="0"/>
              <a:t>But there’s a city, a holy place </a:t>
            </a:r>
          </a:p>
          <a:p>
            <a:pPr eaLnBrk="1" hangingPunct="1">
              <a:defRPr/>
            </a:pPr>
            <a:r>
              <a:rPr lang="en-US" sz="2000" dirty="0"/>
              <a:t>Where the most high dwells </a:t>
            </a:r>
          </a:p>
          <a:p>
            <a:pPr eaLnBrk="1" hangingPunct="1">
              <a:defRPr/>
            </a:pPr>
            <a:r>
              <a:rPr lang="en-US" sz="2000" dirty="0"/>
              <a:t>There ‘s a river , a fortress, </a:t>
            </a:r>
          </a:p>
          <a:p>
            <a:pPr eaLnBrk="1" hangingPunct="1">
              <a:defRPr/>
            </a:pPr>
            <a:r>
              <a:rPr lang="en-US" sz="2000" dirty="0"/>
              <a:t>Therefore we will not fear.</a:t>
            </a:r>
            <a:endParaRPr lang="en-GB" sz="2000" dirty="0">
              <a:latin typeface="Tekton Pro"/>
            </a:endParaRPr>
          </a:p>
          <a:p>
            <a:pPr>
              <a:defRPr/>
            </a:pPr>
            <a:r>
              <a:rPr lang="en-US" sz="2000" dirty="0">
                <a:latin typeface="Arial" pitchFamily="34" charset="0"/>
              </a:rPr>
              <a:t> </a:t>
            </a:r>
            <a:r>
              <a:rPr lang="en-US" sz="2000" b="1" dirty="0">
                <a:latin typeface="Arial" pitchFamily="34" charset="0"/>
              </a:rPr>
              <a:t> </a:t>
            </a: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3"/>
          <p:cNvSpPr txBox="1">
            <a:spLocks noChangeArrowheads="1"/>
          </p:cNvSpPr>
          <p:nvPr/>
        </p:nvSpPr>
        <p:spPr bwMode="auto">
          <a:xfrm>
            <a:off x="1158875" y="914400"/>
            <a:ext cx="7299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</a:rPr>
              <a:t>(301)                                                       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</a:rPr>
              <a:t>D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Oru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Cheru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Tharakampol</a:t>
            </a: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Oru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Cheru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Kaithiripol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Villangenam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ninakkayen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Nalukal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Theerum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vare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 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Palavidhamam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Shodhanayin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Valayil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Njan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Agapedumboll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Valanjidathe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ninniduvaan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Balam-enikkekidane</a:t>
            </a:r>
            <a:endParaRPr lang="da-DK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Box 2"/>
          <p:cNvSpPr txBox="1">
            <a:spLocks noChangeArrowheads="1"/>
          </p:cNvSpPr>
          <p:nvPr/>
        </p:nvSpPr>
        <p:spPr bwMode="auto">
          <a:xfrm>
            <a:off x="1371600" y="115888"/>
            <a:ext cx="6019800" cy="68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dirty="0"/>
              <a:t>(302)                                        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sz="2600" i="1" dirty="0" err="1"/>
              <a:t>Prarthna</a:t>
            </a:r>
            <a:r>
              <a:rPr lang="en-US" sz="2600" i="1" dirty="0"/>
              <a:t> </a:t>
            </a:r>
            <a:r>
              <a:rPr lang="en-US" sz="2600" i="1" dirty="0" err="1"/>
              <a:t>purush</a:t>
            </a:r>
            <a:r>
              <a:rPr lang="en-US" sz="2600" i="1" dirty="0"/>
              <a:t> </a:t>
            </a:r>
            <a:r>
              <a:rPr lang="en-US" sz="2600" i="1" dirty="0" err="1"/>
              <a:t>tha</a:t>
            </a:r>
            <a:r>
              <a:rPr lang="en-US" sz="2600" i="1" dirty="0"/>
              <a:t> yah Daniel</a:t>
            </a:r>
          </a:p>
          <a:p>
            <a:pPr eaLnBrk="1" hangingPunct="1">
              <a:defRPr/>
            </a:pPr>
            <a:r>
              <a:rPr lang="en-US" sz="2600" i="1" dirty="0" err="1"/>
              <a:t>Dekho</a:t>
            </a:r>
            <a:r>
              <a:rPr lang="en-US" sz="2600" i="1" dirty="0"/>
              <a:t> </a:t>
            </a:r>
            <a:r>
              <a:rPr lang="en-US" sz="2600" i="1" dirty="0" err="1"/>
              <a:t>uske</a:t>
            </a:r>
            <a:r>
              <a:rPr lang="en-US" sz="2600" i="1" dirty="0"/>
              <a:t> </a:t>
            </a:r>
            <a:r>
              <a:rPr lang="en-US" sz="2600" i="1" dirty="0" err="1"/>
              <a:t>jeevan</a:t>
            </a:r>
            <a:r>
              <a:rPr lang="en-US" sz="2600" i="1" dirty="0"/>
              <a:t> </a:t>
            </a:r>
            <a:r>
              <a:rPr lang="en-US" sz="2600" i="1" dirty="0" err="1"/>
              <a:t>mein</a:t>
            </a:r>
            <a:r>
              <a:rPr lang="en-US" sz="2600" i="1" dirty="0"/>
              <a:t> </a:t>
            </a:r>
            <a:r>
              <a:rPr lang="en-US" sz="2600" i="1" dirty="0" err="1"/>
              <a:t>yeh</a:t>
            </a:r>
            <a:r>
              <a:rPr lang="en-US" sz="2600" i="1" dirty="0"/>
              <a:t> </a:t>
            </a:r>
            <a:r>
              <a:rPr lang="en-US" sz="2600" i="1" dirty="0" err="1"/>
              <a:t>kya</a:t>
            </a:r>
            <a:r>
              <a:rPr lang="en-US" sz="2600" i="1" dirty="0"/>
              <a:t> </a:t>
            </a:r>
            <a:r>
              <a:rPr lang="en-US" sz="2600" i="1" dirty="0" err="1"/>
              <a:t>hua</a:t>
            </a:r>
            <a:endParaRPr lang="en-US" sz="2600" i="1" dirty="0"/>
          </a:p>
          <a:p>
            <a:pPr eaLnBrk="1" hangingPunct="1">
              <a:defRPr/>
            </a:pPr>
            <a:r>
              <a:rPr lang="en-US" sz="2600" i="1" dirty="0" err="1"/>
              <a:t>Parameshwar</a:t>
            </a:r>
            <a:r>
              <a:rPr lang="en-US" sz="2600" i="1" dirty="0"/>
              <a:t> se </a:t>
            </a:r>
            <a:r>
              <a:rPr lang="en-US" sz="2600" i="1" dirty="0" err="1"/>
              <a:t>hee</a:t>
            </a:r>
            <a:r>
              <a:rPr lang="en-US" sz="2600" i="1" dirty="0"/>
              <a:t> </a:t>
            </a:r>
            <a:r>
              <a:rPr lang="en-US" sz="2600" i="1" dirty="0" err="1"/>
              <a:t>dua</a:t>
            </a:r>
            <a:r>
              <a:rPr lang="en-US" sz="2600" i="1" dirty="0"/>
              <a:t> </a:t>
            </a:r>
            <a:r>
              <a:rPr lang="en-US" sz="2600" i="1" dirty="0" err="1"/>
              <a:t>karoonga</a:t>
            </a:r>
            <a:endParaRPr lang="en-US" sz="2600" i="1" dirty="0"/>
          </a:p>
          <a:p>
            <a:pPr eaLnBrk="1" hangingPunct="1">
              <a:defRPr/>
            </a:pPr>
            <a:r>
              <a:rPr lang="en-US" sz="2600" i="1" dirty="0"/>
              <a:t>Jab </a:t>
            </a:r>
            <a:r>
              <a:rPr lang="en-US" sz="2600" i="1" dirty="0" err="1"/>
              <a:t>dil</a:t>
            </a:r>
            <a:r>
              <a:rPr lang="en-US" sz="2600" i="1" dirty="0"/>
              <a:t> </a:t>
            </a:r>
            <a:r>
              <a:rPr lang="en-US" sz="2600" i="1" dirty="0" err="1"/>
              <a:t>mein</a:t>
            </a:r>
            <a:r>
              <a:rPr lang="en-US" sz="2600" i="1" dirty="0"/>
              <a:t> </a:t>
            </a:r>
            <a:r>
              <a:rPr lang="en-US" sz="2600" i="1" dirty="0" err="1"/>
              <a:t>usne</a:t>
            </a:r>
            <a:r>
              <a:rPr lang="en-US" sz="2600" i="1" dirty="0"/>
              <a:t> </a:t>
            </a:r>
            <a:r>
              <a:rPr lang="en-US" sz="2600" i="1" dirty="0" err="1"/>
              <a:t>thaan</a:t>
            </a:r>
            <a:r>
              <a:rPr lang="en-US" sz="2600" i="1" dirty="0"/>
              <a:t> </a:t>
            </a:r>
            <a:r>
              <a:rPr lang="en-US" sz="2600" i="1" dirty="0" err="1"/>
              <a:t>liya</a:t>
            </a:r>
            <a:endParaRPr lang="en-US" sz="2600" i="1" dirty="0"/>
          </a:p>
          <a:p>
            <a:pPr eaLnBrk="1" hangingPunct="1">
              <a:defRPr/>
            </a:pPr>
            <a:r>
              <a:rPr lang="en-US" sz="2600" dirty="0"/>
              <a:t> 	</a:t>
            </a:r>
          </a:p>
          <a:p>
            <a:pPr eaLnBrk="1" hangingPunct="1">
              <a:defRPr/>
            </a:pPr>
            <a:r>
              <a:rPr lang="en-US" sz="2600" dirty="0" err="1"/>
              <a:t>Mithron</a:t>
            </a:r>
            <a:r>
              <a:rPr lang="en-US" sz="2600" dirty="0"/>
              <a:t> </a:t>
            </a:r>
            <a:r>
              <a:rPr lang="en-US" sz="2600" dirty="0" err="1"/>
              <a:t>ney</a:t>
            </a:r>
            <a:r>
              <a:rPr lang="en-US" sz="2600" dirty="0"/>
              <a:t> </a:t>
            </a:r>
            <a:r>
              <a:rPr lang="en-US" sz="2600" dirty="0" err="1"/>
              <a:t>raaja</a:t>
            </a:r>
            <a:r>
              <a:rPr lang="en-US" sz="2600" dirty="0"/>
              <a:t> se </a:t>
            </a:r>
            <a:r>
              <a:rPr lang="en-US" sz="2600" dirty="0" err="1"/>
              <a:t>chuglee</a:t>
            </a:r>
            <a:r>
              <a:rPr lang="en-US" sz="2600" dirty="0"/>
              <a:t> </a:t>
            </a:r>
            <a:r>
              <a:rPr lang="en-US" sz="2600" dirty="0" err="1"/>
              <a:t>kiya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/>
              <a:t>Daniel </a:t>
            </a:r>
            <a:r>
              <a:rPr lang="en-US" sz="2600" dirty="0" err="1"/>
              <a:t>ko</a:t>
            </a:r>
            <a:r>
              <a:rPr lang="en-US" sz="2600" dirty="0"/>
              <a:t> </a:t>
            </a:r>
            <a:r>
              <a:rPr lang="en-US" sz="2600" dirty="0" err="1"/>
              <a:t>unho</a:t>
            </a:r>
            <a:r>
              <a:rPr lang="en-US" sz="2600" dirty="0"/>
              <a:t> ne </a:t>
            </a:r>
            <a:r>
              <a:rPr lang="en-US" sz="2600" dirty="0" err="1"/>
              <a:t>phasa</a:t>
            </a:r>
            <a:r>
              <a:rPr lang="en-US" sz="2600" dirty="0"/>
              <a:t> </a:t>
            </a:r>
            <a:r>
              <a:rPr lang="en-US" sz="2600" dirty="0" err="1"/>
              <a:t>diya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maand</a:t>
            </a:r>
            <a:r>
              <a:rPr lang="en-US" sz="2600" dirty="0"/>
              <a:t> </a:t>
            </a:r>
            <a:r>
              <a:rPr lang="en-US" sz="2600" dirty="0" err="1"/>
              <a:t>mein</a:t>
            </a:r>
            <a:r>
              <a:rPr lang="en-US" sz="2600" dirty="0"/>
              <a:t> </a:t>
            </a:r>
            <a:r>
              <a:rPr lang="en-US" sz="2600" dirty="0" err="1"/>
              <a:t>dalwa</a:t>
            </a:r>
            <a:r>
              <a:rPr lang="en-US" sz="2600" dirty="0"/>
              <a:t> </a:t>
            </a:r>
            <a:r>
              <a:rPr lang="en-US" sz="2600" dirty="0" err="1"/>
              <a:t>diya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 err="1"/>
              <a:t>Nirdosh</a:t>
            </a:r>
            <a:r>
              <a:rPr lang="en-US" sz="2600" dirty="0"/>
              <a:t> </a:t>
            </a:r>
            <a:r>
              <a:rPr lang="en-US" sz="2600" dirty="0" err="1"/>
              <a:t>purush</a:t>
            </a:r>
            <a:r>
              <a:rPr lang="en-US" sz="2600" dirty="0"/>
              <a:t> </a:t>
            </a:r>
            <a:r>
              <a:rPr lang="en-US" sz="2600" dirty="0" err="1"/>
              <a:t>tha</a:t>
            </a:r>
            <a:r>
              <a:rPr lang="en-US" sz="2600" dirty="0"/>
              <a:t>…</a:t>
            </a:r>
          </a:p>
          <a:p>
            <a:pPr eaLnBrk="1" hangingPunct="1">
              <a:defRPr/>
            </a:pPr>
            <a:r>
              <a:rPr lang="en-US" sz="2600" dirty="0"/>
              <a:t>			</a:t>
            </a:r>
            <a:r>
              <a:rPr lang="en-US" sz="2200" i="1" dirty="0"/>
              <a:t>- </a:t>
            </a:r>
            <a:r>
              <a:rPr lang="en-US" sz="2200" i="1" dirty="0" err="1"/>
              <a:t>Prarthna</a:t>
            </a:r>
            <a:r>
              <a:rPr lang="en-US" sz="2200" i="1" dirty="0"/>
              <a:t> </a:t>
            </a:r>
            <a:r>
              <a:rPr lang="en-US" sz="2200" i="1" dirty="0" err="1"/>
              <a:t>purush</a:t>
            </a:r>
            <a:r>
              <a:rPr lang="en-US" sz="2200" i="1" dirty="0"/>
              <a:t> </a:t>
            </a:r>
            <a:r>
              <a:rPr lang="en-US" sz="2200" i="1" dirty="0" err="1"/>
              <a:t>tha</a:t>
            </a:r>
            <a:r>
              <a:rPr lang="en-US" sz="2200" i="1" dirty="0"/>
              <a:t> </a:t>
            </a:r>
          </a:p>
          <a:p>
            <a:pPr eaLnBrk="1" hangingPunct="1">
              <a:defRPr/>
            </a:pPr>
            <a:r>
              <a:rPr lang="en-US" sz="2600" dirty="0"/>
              <a:t> </a:t>
            </a:r>
          </a:p>
          <a:p>
            <a:pPr eaLnBrk="1" hangingPunct="1">
              <a:defRPr/>
            </a:pPr>
            <a:r>
              <a:rPr lang="en-US" sz="2600" dirty="0"/>
              <a:t>Hey Daniel  Oh hey Daniel</a:t>
            </a:r>
          </a:p>
          <a:p>
            <a:pPr eaLnBrk="1" hangingPunct="1">
              <a:defRPr/>
            </a:pPr>
            <a:r>
              <a:rPr lang="en-US" sz="2600" dirty="0" err="1"/>
              <a:t>Tere</a:t>
            </a:r>
            <a:r>
              <a:rPr lang="en-US" sz="2600" dirty="0"/>
              <a:t> </a:t>
            </a:r>
            <a:r>
              <a:rPr lang="en-US" sz="2600" dirty="0" err="1"/>
              <a:t>Prabhu</a:t>
            </a:r>
            <a:r>
              <a:rPr lang="en-US" sz="2600" dirty="0"/>
              <a:t> ne </a:t>
            </a:r>
            <a:r>
              <a:rPr lang="en-US" sz="2600" dirty="0" err="1"/>
              <a:t>kya</a:t>
            </a:r>
            <a:r>
              <a:rPr lang="en-US" sz="2600" dirty="0"/>
              <a:t> </a:t>
            </a:r>
            <a:r>
              <a:rPr lang="en-US" sz="2600" dirty="0" err="1"/>
              <a:t>tujkho</a:t>
            </a:r>
            <a:r>
              <a:rPr lang="en-US" sz="2600" dirty="0"/>
              <a:t> </a:t>
            </a:r>
            <a:r>
              <a:rPr lang="en-US" sz="2600" dirty="0" err="1"/>
              <a:t>bachaya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 err="1"/>
              <a:t>Haan</a:t>
            </a:r>
            <a:r>
              <a:rPr lang="en-US" sz="2600" dirty="0"/>
              <a:t> mere </a:t>
            </a:r>
            <a:r>
              <a:rPr lang="en-US" sz="2600" dirty="0" err="1"/>
              <a:t>raaja</a:t>
            </a:r>
            <a:r>
              <a:rPr lang="en-US" sz="2600" dirty="0"/>
              <a:t> mere </a:t>
            </a:r>
            <a:r>
              <a:rPr lang="en-US" sz="2600" dirty="0" err="1"/>
              <a:t>prabhu</a:t>
            </a:r>
            <a:r>
              <a:rPr lang="en-US" sz="2600" dirty="0"/>
              <a:t> ne </a:t>
            </a:r>
          </a:p>
          <a:p>
            <a:pPr eaLnBrk="1" hangingPunct="1">
              <a:defRPr/>
            </a:pPr>
            <a:r>
              <a:rPr lang="en-US" sz="2600" dirty="0" err="1"/>
              <a:t>Dooton</a:t>
            </a:r>
            <a:r>
              <a:rPr lang="en-US" sz="2600" dirty="0"/>
              <a:t> </a:t>
            </a:r>
            <a:r>
              <a:rPr lang="en-US" sz="2600" dirty="0" err="1"/>
              <a:t>ko</a:t>
            </a:r>
            <a:r>
              <a:rPr lang="en-US" sz="2600" dirty="0"/>
              <a:t> </a:t>
            </a:r>
            <a:r>
              <a:rPr lang="en-US" sz="2600" dirty="0" err="1"/>
              <a:t>bhejkar</a:t>
            </a:r>
            <a:r>
              <a:rPr lang="en-US" sz="2600" dirty="0"/>
              <a:t> </a:t>
            </a:r>
            <a:r>
              <a:rPr lang="en-US" sz="2600" dirty="0" err="1"/>
              <a:t>mujhko</a:t>
            </a:r>
            <a:r>
              <a:rPr lang="en-US" sz="2600" dirty="0"/>
              <a:t> </a:t>
            </a:r>
            <a:r>
              <a:rPr lang="en-US" sz="2600" dirty="0" err="1"/>
              <a:t>bachaya</a:t>
            </a:r>
            <a:r>
              <a:rPr lang="en-US" sz="2600" dirty="0"/>
              <a:t>...</a:t>
            </a:r>
          </a:p>
          <a:p>
            <a:pPr eaLnBrk="1" hangingPunct="1">
              <a:defRPr/>
            </a:pPr>
            <a:r>
              <a:rPr lang="en-US" sz="2600" dirty="0"/>
              <a:t> 			</a:t>
            </a:r>
            <a:r>
              <a:rPr lang="en-US" sz="2200" i="1" dirty="0"/>
              <a:t> - </a:t>
            </a:r>
            <a:r>
              <a:rPr lang="en-US" sz="2200" i="1" dirty="0" err="1"/>
              <a:t>Prarthna</a:t>
            </a:r>
            <a:r>
              <a:rPr lang="en-US" sz="2200" i="1" dirty="0"/>
              <a:t> </a:t>
            </a:r>
            <a:r>
              <a:rPr lang="en-US" sz="2200" i="1" dirty="0" err="1"/>
              <a:t>purush</a:t>
            </a:r>
            <a:r>
              <a:rPr lang="en-US" sz="2200" i="1" dirty="0"/>
              <a:t> </a:t>
            </a:r>
            <a:r>
              <a:rPr lang="en-US" sz="2200" i="1" dirty="0" err="1"/>
              <a:t>tha</a:t>
            </a:r>
            <a:r>
              <a:rPr lang="en-US" sz="2200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1"/>
          <p:cNvSpPr>
            <a:spLocks noChangeArrowheads="1"/>
          </p:cNvSpPr>
          <p:nvPr/>
        </p:nvSpPr>
        <p:spPr bwMode="auto">
          <a:xfrm>
            <a:off x="1371600" y="152400"/>
            <a:ext cx="64008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(303)                                                           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  <a:p>
            <a:pPr eaLnBrk="1" hangingPunct="1">
              <a:defRPr/>
            </a:pPr>
            <a:r>
              <a:rPr lang="en-US" sz="2000" dirty="0"/>
              <a:t>In the evening when I start to pray </a:t>
            </a:r>
            <a:br>
              <a:rPr lang="en-US" sz="2000" dirty="0"/>
            </a:br>
            <a:r>
              <a:rPr lang="en-US" sz="2000" dirty="0"/>
              <a:t>I think about this day </a:t>
            </a:r>
            <a:br>
              <a:rPr lang="en-US" sz="2000" dirty="0"/>
            </a:br>
            <a:r>
              <a:rPr lang="en-US" sz="2000" dirty="0"/>
              <a:t>Another page is turned forever </a:t>
            </a:r>
            <a:br>
              <a:rPr lang="en-US" sz="2000" dirty="0"/>
            </a:br>
            <a:r>
              <a:rPr lang="en-US" sz="2000" dirty="0"/>
              <a:t>Another yesterday </a:t>
            </a:r>
            <a:br>
              <a:rPr lang="en-US" sz="2000" dirty="0"/>
            </a:br>
            <a:r>
              <a:rPr lang="en-US" sz="2000" dirty="0"/>
              <a:t>And as the story of my life unfolds </a:t>
            </a:r>
            <a:br>
              <a:rPr lang="en-US" sz="2000" dirty="0"/>
            </a:br>
            <a:r>
              <a:rPr lang="en-US" sz="2000" dirty="0"/>
              <a:t>I know You've read it all </a:t>
            </a:r>
            <a:br>
              <a:rPr lang="en-US" sz="2000" dirty="0"/>
            </a:br>
            <a:r>
              <a:rPr lang="en-US" sz="2000" dirty="0"/>
              <a:t>Another line to be continued </a:t>
            </a:r>
            <a:br>
              <a:rPr lang="en-US" sz="2000" dirty="0"/>
            </a:br>
            <a:r>
              <a:rPr lang="en-US" sz="2000" dirty="0"/>
              <a:t>Will I stand or fall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i="1" dirty="0"/>
              <a:t>Open book - to You I am an open book </a:t>
            </a:r>
            <a:br>
              <a:rPr lang="en-US" sz="2000" b="1" i="1" dirty="0"/>
            </a:br>
            <a:r>
              <a:rPr lang="en-US" sz="2000" b="1" i="1" dirty="0"/>
              <a:t>You know every page by heart </a:t>
            </a:r>
            <a:br>
              <a:rPr lang="en-US" sz="2000" b="1" i="1" dirty="0"/>
            </a:br>
            <a:r>
              <a:rPr lang="en-US" sz="2000" b="1" i="1" dirty="0"/>
              <a:t>From the ending to the start </a:t>
            </a:r>
            <a:br>
              <a:rPr lang="en-US" sz="2000" b="1" i="1" dirty="0"/>
            </a:br>
            <a:r>
              <a:rPr lang="en-US" sz="2000" b="1" i="1" dirty="0"/>
              <a:t>Open book - my life is like an open book </a:t>
            </a:r>
            <a:br>
              <a:rPr lang="en-US" sz="2000" b="1" i="1" dirty="0"/>
            </a:br>
            <a:r>
              <a:rPr lang="en-US" sz="2000" b="1" i="1" dirty="0"/>
              <a:t>As I read between the lines </a:t>
            </a:r>
            <a:br>
              <a:rPr lang="en-US" sz="2000" b="1" i="1" dirty="0"/>
            </a:br>
            <a:r>
              <a:rPr lang="en-US" sz="2000" b="1" i="1" dirty="0"/>
              <a:t>It's Your love that truly binds this open book</a:t>
            </a:r>
            <a:r>
              <a:rPr lang="en-US" sz="2000" i="1" dirty="0"/>
              <a:t> </a:t>
            </a:r>
            <a:br>
              <a:rPr lang="en-US" sz="2000" i="1" dirty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dirty="0"/>
              <a:t>When the cover of this book is closed </a:t>
            </a:r>
            <a:br>
              <a:rPr lang="en-US" sz="2000" dirty="0"/>
            </a:br>
            <a:r>
              <a:rPr lang="en-US" sz="2000" dirty="0"/>
              <a:t>The final chapter read </a:t>
            </a:r>
            <a:br>
              <a:rPr lang="en-US" sz="2000" dirty="0"/>
            </a:br>
            <a:r>
              <a:rPr lang="en-US" sz="2000" dirty="0"/>
              <a:t>I hope You find it worth the reading </a:t>
            </a:r>
            <a:br>
              <a:rPr lang="en-US" sz="2000" dirty="0"/>
            </a:br>
            <a:r>
              <a:rPr lang="en-US" sz="2000" dirty="0"/>
              <a:t>I hope 'well done' is said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781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Love,  love,  love,  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gospel in one word is 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love Your neighbour as Your brother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love, love,love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Peace,  peace,  peace,  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gospel in one word is 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peace that passeth understanding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Peace,peace,peace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Joy,  joy,  joy,  joy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gospel in one word is joy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joy to every human heart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joy,  joy,  joy</a:t>
            </a:r>
          </a:p>
        </p:txBody>
      </p:sp>
      <p:sp>
        <p:nvSpPr>
          <p:cNvPr id="655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3"/>
          <p:cNvSpPr txBox="1">
            <a:spLocks noChangeArrowheads="1"/>
          </p:cNvSpPr>
          <p:nvPr/>
        </p:nvSpPr>
        <p:spPr bwMode="auto">
          <a:xfrm>
            <a:off x="228600" y="0"/>
            <a:ext cx="81534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300" dirty="0">
              <a:latin typeface="+mj-lt"/>
            </a:endParaRPr>
          </a:p>
          <a:p>
            <a:pPr>
              <a:defRPr/>
            </a:pPr>
            <a:r>
              <a:rPr lang="en-US" sz="2300" dirty="0">
                <a:latin typeface="+mj-lt"/>
              </a:rPr>
              <a:t>(304)                                                                               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Deep, deep, oh !deep down </a:t>
            </a:r>
            <a:r>
              <a:rPr lang="en-US" sz="2300" dirty="0" err="1">
                <a:latin typeface="+mj-lt"/>
              </a:rPr>
              <a:t>down</a:t>
            </a:r>
            <a:endParaRPr lang="en-US" sz="2300" dirty="0">
              <a:latin typeface="+mj-lt"/>
            </a:endParaRPr>
          </a:p>
          <a:p>
            <a:pPr>
              <a:defRPr/>
            </a:pPr>
            <a:r>
              <a:rPr lang="en-US" sz="2300" dirty="0">
                <a:latin typeface="+mj-lt"/>
              </a:rPr>
              <a:t>Deep down in my heart, 			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I -love you Jesus,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Deep, deep, oh deep down </a:t>
            </a:r>
            <a:r>
              <a:rPr lang="en-US" sz="2300" dirty="0" err="1">
                <a:latin typeface="+mj-lt"/>
              </a:rPr>
              <a:t>down</a:t>
            </a:r>
            <a:endParaRPr lang="en-US" sz="2300" dirty="0">
              <a:latin typeface="+mj-lt"/>
            </a:endParaRPr>
          </a:p>
          <a:p>
            <a:pPr>
              <a:defRPr/>
            </a:pPr>
            <a:r>
              <a:rPr lang="en-US" sz="2300" dirty="0">
                <a:latin typeface="+mj-lt"/>
              </a:rPr>
              <a:t>Deep down in my heart, 	</a:t>
            </a:r>
          </a:p>
          <a:p>
            <a:pPr>
              <a:defRPr/>
            </a:pPr>
            <a:endParaRPr lang="en-US" sz="2300" b="1" dirty="0">
              <a:latin typeface="+mj-lt"/>
            </a:endParaRPr>
          </a:p>
          <a:p>
            <a:pPr>
              <a:defRPr/>
            </a:pPr>
            <a:r>
              <a:rPr lang="en-US" sz="2300" i="1" dirty="0">
                <a:latin typeface="+mj-lt"/>
              </a:rPr>
              <a:t>Do you Love your Jesus, deep down in your heart ?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Yes I love my Jesus, deep down in my heart.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 </a:t>
            </a:r>
          </a:p>
          <a:p>
            <a:pPr>
              <a:defRPr/>
            </a:pPr>
            <a:r>
              <a:rPr lang="en-US" sz="2300" i="1" dirty="0">
                <a:latin typeface="+mj-lt"/>
              </a:rPr>
              <a:t>Do we love our Brothers,  Deep down in our hearts? 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We must love our Brothers, Deep down in our hearts.</a:t>
            </a:r>
          </a:p>
          <a:p>
            <a:pPr>
              <a:defRPr/>
            </a:pPr>
            <a:r>
              <a:rPr lang="en-US" sz="2300" b="1" dirty="0">
                <a:latin typeface="+mj-lt"/>
              </a:rPr>
              <a:t> </a:t>
            </a:r>
            <a:endParaRPr lang="en-US" sz="2300" dirty="0">
              <a:latin typeface="+mj-lt"/>
            </a:endParaRPr>
          </a:p>
          <a:p>
            <a:pPr>
              <a:defRPr/>
            </a:pPr>
            <a:r>
              <a:rPr lang="en-US" sz="2300" i="1" dirty="0">
                <a:latin typeface="+mj-lt"/>
              </a:rPr>
              <a:t>Do we love our Sisters,   Deep down in our hearts? </a:t>
            </a:r>
          </a:p>
          <a:p>
            <a:pPr>
              <a:defRPr/>
            </a:pPr>
            <a:r>
              <a:rPr lang="en-US" sz="2300" dirty="0">
                <a:latin typeface="+mj-lt"/>
              </a:rPr>
              <a:t>We must love our Sisters, Deep down in our hearts</a:t>
            </a:r>
            <a:endParaRPr lang="da-DK" sz="2300" dirty="0">
              <a:latin typeface="+mj-lt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41925" y="609600"/>
            <a:ext cx="320675" cy="19859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05188" name="TextBox 5"/>
          <p:cNvSpPr txBox="1">
            <a:spLocks noChangeArrowheads="1"/>
          </p:cNvSpPr>
          <p:nvPr/>
        </p:nvSpPr>
        <p:spPr bwMode="auto">
          <a:xfrm>
            <a:off x="5562600" y="1447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Box 4"/>
          <p:cNvSpPr txBox="1">
            <a:spLocks noChangeArrowheads="1"/>
          </p:cNvSpPr>
          <p:nvPr/>
        </p:nvSpPr>
        <p:spPr bwMode="auto">
          <a:xfrm>
            <a:off x="1143000" y="1676400"/>
            <a:ext cx="7543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</a:rPr>
              <a:t>(305)                                                           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E</a:t>
            </a:r>
          </a:p>
          <a:p>
            <a:pPr>
              <a:defRPr/>
            </a:pPr>
            <a:endParaRPr lang="en-US" sz="2800" b="1" dirty="0">
              <a:latin typeface="Arial" pitchFamily="34" charset="0"/>
            </a:endParaRPr>
          </a:p>
          <a:p>
            <a:pPr>
              <a:defRPr/>
            </a:pPr>
            <a:r>
              <a:rPr lang="en-US" sz="2800" b="1" dirty="0">
                <a:latin typeface="Arial" pitchFamily="34" charset="0"/>
              </a:rPr>
              <a:t>Keep me true , Lord Jesus, Keep me True, 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Keep me true , Lord Jesus, Keep me True.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There’s a race that I must run , 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There are Victories to be won,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Give me power every hour to be true.        - 2</a:t>
            </a:r>
          </a:p>
          <a:p>
            <a:pPr eaLnBrk="1" hangingPunct="1">
              <a:defRPr/>
            </a:pPr>
            <a:endParaRPr lang="en-US" sz="2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Box 2"/>
          <p:cNvSpPr txBox="1">
            <a:spLocks noChangeArrowheads="1"/>
          </p:cNvSpPr>
          <p:nvPr/>
        </p:nvSpPr>
        <p:spPr bwMode="auto">
          <a:xfrm>
            <a:off x="990600" y="117475"/>
            <a:ext cx="54864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(306)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F</a:t>
            </a:r>
          </a:p>
          <a:p>
            <a:pPr eaLnBrk="1" hangingPunct="1">
              <a:defRPr/>
            </a:pPr>
            <a:r>
              <a:rPr lang="en-US" sz="2400" i="1" dirty="0">
                <a:latin typeface="Arial" pitchFamily="34" charset="0"/>
              </a:rPr>
              <a:t>Dare to be a Daniel,</a:t>
            </a:r>
            <a:br>
              <a:rPr lang="en-US" sz="2400" i="1" dirty="0">
                <a:latin typeface="Arial" pitchFamily="34" charset="0"/>
              </a:rPr>
            </a:br>
            <a:r>
              <a:rPr lang="en-US" sz="2400" i="1" dirty="0">
                <a:latin typeface="Arial" pitchFamily="34" charset="0"/>
              </a:rPr>
              <a:t>Dare to stand alone!</a:t>
            </a:r>
            <a:br>
              <a:rPr lang="en-US" sz="2400" i="1" dirty="0">
                <a:latin typeface="Arial" pitchFamily="34" charset="0"/>
              </a:rPr>
            </a:br>
            <a:r>
              <a:rPr lang="en-US" sz="2400" i="1" dirty="0">
                <a:latin typeface="Arial" pitchFamily="34" charset="0"/>
              </a:rPr>
              <a:t>Dare to have a purpose firm!</a:t>
            </a:r>
            <a:br>
              <a:rPr lang="en-US" sz="2400" i="1" dirty="0">
                <a:latin typeface="Arial" pitchFamily="34" charset="0"/>
              </a:rPr>
            </a:br>
            <a:r>
              <a:rPr lang="en-US" sz="2400" i="1" dirty="0">
                <a:latin typeface="Arial" pitchFamily="34" charset="0"/>
              </a:rPr>
              <a:t>Dare to make it known.</a:t>
            </a:r>
          </a:p>
          <a:p>
            <a:pPr eaLnBrk="1" hangingPunct="1">
              <a:defRPr/>
            </a:pPr>
            <a:r>
              <a:rPr lang="en-US" sz="2400" b="1" dirty="0">
                <a:latin typeface="Arial" pitchFamily="34" charset="0"/>
              </a:rPr>
              <a:t> </a:t>
            </a: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Arial" pitchFamily="34" charset="0"/>
              </a:rPr>
              <a:t>     </a:t>
            </a:r>
            <a:r>
              <a:rPr lang="en-US" sz="2400" dirty="0">
                <a:latin typeface="Arial" pitchFamily="34" charset="0"/>
              </a:rPr>
              <a:t>Standing by a purpose true,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Heeding God's command,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Honor them, the faithful few!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All hail to Daniel's band!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			-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</a:rPr>
              <a:t>Dare to be….</a:t>
            </a:r>
            <a:br>
              <a:rPr lang="en-US" sz="2000" i="1" dirty="0">
                <a:latin typeface="Arial" pitchFamily="34" charset="0"/>
              </a:rPr>
            </a:br>
            <a:endParaRPr lang="en-US" sz="2000" i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     Many mighty men are lost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Daring not to stand,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Who for God had been a host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By joining Daniel's band.</a:t>
            </a:r>
          </a:p>
          <a:p>
            <a:pPr eaLnBrk="1" hangingPunct="1">
              <a:defRPr/>
            </a:pPr>
            <a:r>
              <a:rPr lang="en-US" sz="2800" dirty="0">
                <a:latin typeface="Arial" pitchFamily="34" charset="0"/>
              </a:rPr>
              <a:t>			</a:t>
            </a:r>
            <a:r>
              <a:rPr lang="en-US" sz="2000" i="1" dirty="0">
                <a:latin typeface="Arial" pitchFamily="34" charset="0"/>
              </a:rPr>
              <a:t>- Dare to be….</a:t>
            </a:r>
          </a:p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Box 3"/>
          <p:cNvSpPr txBox="1">
            <a:spLocks noChangeArrowheads="1"/>
          </p:cNvSpPr>
          <p:nvPr/>
        </p:nvSpPr>
        <p:spPr bwMode="auto">
          <a:xfrm>
            <a:off x="1066800" y="117475"/>
            <a:ext cx="65532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(307)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i="1" dirty="0">
                <a:latin typeface="Arial" pitchFamily="34" charset="0"/>
              </a:rPr>
              <a:t>We </a:t>
            </a:r>
            <a:r>
              <a:rPr lang="en-US" sz="2400" i="1" dirty="0" err="1" smtClean="0">
                <a:latin typeface="Arial" pitchFamily="34" charset="0"/>
              </a:rPr>
              <a:t>wanna</a:t>
            </a:r>
            <a:r>
              <a:rPr lang="en-US" sz="2400" i="1" dirty="0" smtClean="0">
                <a:latin typeface="Arial" pitchFamily="34" charset="0"/>
              </a:rPr>
              <a:t>  </a:t>
            </a:r>
            <a:r>
              <a:rPr lang="en-US" sz="2400" i="1" dirty="0">
                <a:latin typeface="Arial" pitchFamily="34" charset="0"/>
              </a:rPr>
              <a:t>see, we </a:t>
            </a:r>
            <a:r>
              <a:rPr lang="en-US" sz="2400" i="1" dirty="0" err="1" smtClean="0">
                <a:latin typeface="Arial" pitchFamily="34" charset="0"/>
              </a:rPr>
              <a:t>wanna</a:t>
            </a:r>
            <a:r>
              <a:rPr lang="en-US" sz="2400" i="1" dirty="0" smtClean="0">
                <a:latin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</a:rPr>
              <a:t>see, </a:t>
            </a:r>
          </a:p>
          <a:p>
            <a:pPr eaLnBrk="1" hangingPunct="1">
              <a:defRPr/>
            </a:pPr>
            <a:r>
              <a:rPr lang="en-US" sz="2400" i="1" dirty="0">
                <a:latin typeface="Arial" pitchFamily="34" charset="0"/>
              </a:rPr>
              <a:t>We </a:t>
            </a:r>
            <a:r>
              <a:rPr lang="en-US" sz="2400" i="1" dirty="0" err="1" smtClean="0">
                <a:latin typeface="Arial" pitchFamily="34" charset="0"/>
              </a:rPr>
              <a:t>wanna</a:t>
            </a:r>
            <a:r>
              <a:rPr lang="en-US" sz="2400" i="1" dirty="0" smtClean="0">
                <a:latin typeface="Arial" pitchFamily="34" charset="0"/>
              </a:rPr>
              <a:t>  </a:t>
            </a:r>
            <a:r>
              <a:rPr lang="en-US" sz="2400" i="1" dirty="0">
                <a:latin typeface="Arial" pitchFamily="34" charset="0"/>
              </a:rPr>
              <a:t>see, Jesus lifted high.</a:t>
            </a:r>
            <a:br>
              <a:rPr lang="en-US" sz="2400" i="1" dirty="0">
                <a:latin typeface="Arial" pitchFamily="34" charset="0"/>
              </a:rPr>
            </a:br>
            <a:r>
              <a:rPr lang="en-US" sz="2400" i="1" dirty="0">
                <a:latin typeface="Arial" pitchFamily="34" charset="0"/>
              </a:rPr>
              <a:t>We </a:t>
            </a:r>
            <a:r>
              <a:rPr lang="en-US" sz="2400" i="1" dirty="0" err="1" smtClean="0">
                <a:latin typeface="Arial" pitchFamily="34" charset="0"/>
              </a:rPr>
              <a:t>wanna</a:t>
            </a:r>
            <a:r>
              <a:rPr lang="en-US" sz="2400" i="1" dirty="0" smtClean="0">
                <a:latin typeface="Arial" pitchFamily="34" charset="0"/>
              </a:rPr>
              <a:t>  </a:t>
            </a:r>
            <a:r>
              <a:rPr lang="en-US" sz="2400" i="1" dirty="0">
                <a:latin typeface="Arial" pitchFamily="34" charset="0"/>
              </a:rPr>
              <a:t>see, we </a:t>
            </a:r>
            <a:r>
              <a:rPr lang="en-US" sz="2400" i="1" dirty="0" err="1" smtClean="0">
                <a:latin typeface="Arial" pitchFamily="34" charset="0"/>
              </a:rPr>
              <a:t>wanna</a:t>
            </a:r>
            <a:r>
              <a:rPr lang="en-US" sz="2400" i="1" dirty="0" smtClean="0">
                <a:latin typeface="Arial" pitchFamily="34" charset="0"/>
              </a:rPr>
              <a:t>  </a:t>
            </a:r>
            <a:r>
              <a:rPr lang="en-US" sz="2400" i="1" dirty="0">
                <a:latin typeface="Arial" pitchFamily="34" charset="0"/>
              </a:rPr>
              <a:t>see, </a:t>
            </a:r>
          </a:p>
          <a:p>
            <a:pPr eaLnBrk="1" hangingPunct="1">
              <a:defRPr/>
            </a:pPr>
            <a:r>
              <a:rPr lang="en-US" sz="2400" i="1" dirty="0">
                <a:latin typeface="Arial" pitchFamily="34" charset="0"/>
              </a:rPr>
              <a:t>We </a:t>
            </a:r>
            <a:r>
              <a:rPr lang="en-US" sz="2400" i="1" dirty="0" err="1" smtClean="0">
                <a:latin typeface="Arial" pitchFamily="34" charset="0"/>
              </a:rPr>
              <a:t>wanna</a:t>
            </a:r>
            <a:r>
              <a:rPr lang="en-US" sz="2400" i="1" dirty="0" smtClean="0">
                <a:latin typeface="Arial" pitchFamily="34" charset="0"/>
              </a:rPr>
              <a:t>  </a:t>
            </a:r>
            <a:r>
              <a:rPr lang="en-US" sz="2400" i="1" dirty="0">
                <a:latin typeface="Arial" pitchFamily="34" charset="0"/>
              </a:rPr>
              <a:t>see, Jesus lifted high</a:t>
            </a: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We </a:t>
            </a:r>
            <a:r>
              <a:rPr lang="en-US" sz="2400" dirty="0" err="1" smtClean="0">
                <a:latin typeface="Arial" pitchFamily="34" charset="0"/>
              </a:rPr>
              <a:t>wanna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>
                <a:latin typeface="Arial" pitchFamily="34" charset="0"/>
              </a:rPr>
              <a:t>see Jesus lifted high,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A </a:t>
            </a:r>
            <a:r>
              <a:rPr lang="en-US" sz="2400" dirty="0" smtClean="0">
                <a:latin typeface="Arial" pitchFamily="34" charset="0"/>
              </a:rPr>
              <a:t>banner </a:t>
            </a:r>
            <a:r>
              <a:rPr lang="en-US" sz="2400" dirty="0">
                <a:latin typeface="Arial" pitchFamily="34" charset="0"/>
              </a:rPr>
              <a:t>that flies across this land,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That all men might see the truth and know,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He is the way to heaven.                               - 2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/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	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Step by step we're moving forward,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Little by little we’re taking ground,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Every prayer is a powerful weapon,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Strongholds  come tumbling down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And down and down and down......</a:t>
            </a:r>
            <a:br>
              <a:rPr lang="en-US" sz="2400" dirty="0">
                <a:latin typeface="Arial" pitchFamily="34" charset="0"/>
              </a:rPr>
            </a:br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Box 4"/>
          <p:cNvSpPr txBox="1">
            <a:spLocks noChangeArrowheads="1"/>
          </p:cNvSpPr>
          <p:nvPr/>
        </p:nvSpPr>
        <p:spPr bwMode="auto">
          <a:xfrm>
            <a:off x="1143000" y="914400"/>
            <a:ext cx="7239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</a:rPr>
              <a:t>(308)             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E</a:t>
            </a:r>
          </a:p>
          <a:p>
            <a:pPr>
              <a:defRPr/>
            </a:pPr>
            <a:r>
              <a:rPr lang="en-US" sz="2800" b="1" i="1" dirty="0">
                <a:latin typeface="Arial" pitchFamily="34" charset="0"/>
              </a:rPr>
              <a:t>Oh God, You are my God </a:t>
            </a:r>
            <a:r>
              <a:rPr lang="en-US" sz="2800" i="1" dirty="0">
                <a:latin typeface="Arial" pitchFamily="34" charset="0"/>
              </a:rPr>
              <a:t/>
            </a:r>
            <a:br>
              <a:rPr lang="en-US" sz="2800" i="1" dirty="0">
                <a:latin typeface="Arial" pitchFamily="34" charset="0"/>
              </a:rPr>
            </a:br>
            <a:r>
              <a:rPr lang="en-US" sz="2800" i="1" dirty="0">
                <a:latin typeface="Arial" pitchFamily="34" charset="0"/>
              </a:rPr>
              <a:t>And I will ever praise You </a:t>
            </a:r>
            <a:br>
              <a:rPr lang="en-US" sz="2800" i="1" dirty="0">
                <a:latin typeface="Arial" pitchFamily="34" charset="0"/>
              </a:rPr>
            </a:br>
            <a:r>
              <a:rPr lang="en-US" sz="2800" i="1" dirty="0">
                <a:latin typeface="Arial" pitchFamily="34" charset="0"/>
              </a:rPr>
              <a:t>Oh God, You are my God </a:t>
            </a:r>
            <a:br>
              <a:rPr lang="en-US" sz="2800" i="1" dirty="0">
                <a:latin typeface="Arial" pitchFamily="34" charset="0"/>
              </a:rPr>
            </a:br>
            <a:r>
              <a:rPr lang="en-US" sz="2800" i="1" dirty="0">
                <a:latin typeface="Arial" pitchFamily="34" charset="0"/>
              </a:rPr>
              <a:t>And I will ever praise You </a:t>
            </a:r>
            <a:br>
              <a:rPr lang="en-US" sz="2800" i="1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/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I will seek You in the morning </a:t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And I will learn to walk in Your ways </a:t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And step by step You'll lead me </a:t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And I will follow You all of my days </a:t>
            </a:r>
            <a:br>
              <a:rPr lang="en-US" sz="2800" dirty="0">
                <a:latin typeface="Arial" pitchFamily="34" charset="0"/>
              </a:rPr>
            </a:br>
            <a:r>
              <a:rPr lang="en-US" sz="2800" dirty="0">
                <a:latin typeface="Arial" pitchFamily="34" charset="0"/>
              </a:rPr>
              <a:t>                        -</a:t>
            </a:r>
            <a:r>
              <a:rPr lang="en-US" sz="2000" i="1" dirty="0">
                <a:latin typeface="Arial" pitchFamily="34" charset="0"/>
              </a:rPr>
              <a:t>Oh God, You are my God</a:t>
            </a:r>
          </a:p>
        </p:txBody>
      </p:sp>
      <p:sp>
        <p:nvSpPr>
          <p:cNvPr id="60928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Box 4"/>
          <p:cNvSpPr txBox="1">
            <a:spLocks noChangeArrowheads="1"/>
          </p:cNvSpPr>
          <p:nvPr/>
        </p:nvSpPr>
        <p:spPr bwMode="auto">
          <a:xfrm>
            <a:off x="990600" y="7620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latin typeface="Arial" pitchFamily="34" charset="0"/>
              </a:rPr>
              <a:t> </a:t>
            </a:r>
            <a:r>
              <a:rPr lang="en-US" sz="2800" dirty="0">
                <a:latin typeface="Arial" pitchFamily="34" charset="0"/>
              </a:rPr>
              <a:t>(309)                                                 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D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sz="2800" b="1" dirty="0" err="1">
                <a:latin typeface="Arial" pitchFamily="34" charset="0"/>
              </a:rPr>
              <a:t>Ettam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cheriya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Jyothisse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Lokkathinnu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mukalil</a:t>
            </a:r>
            <a:r>
              <a:rPr lang="en-US" sz="2800" dirty="0">
                <a:latin typeface="Arial" pitchFamily="34" charset="0"/>
              </a:rPr>
              <a:t> nee 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Vanathinkal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vyram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pol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Nilkunnathaschariyamam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>
                <a:latin typeface="Arial" pitchFamily="34" charset="0"/>
              </a:rPr>
              <a:t> 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Sobhikkunna</a:t>
            </a:r>
            <a:r>
              <a:rPr lang="en-US" sz="2800" dirty="0">
                <a:latin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</a:rPr>
              <a:t>sooryan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thaan</a:t>
            </a: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Asthamikkum</a:t>
            </a:r>
            <a:r>
              <a:rPr lang="en-US" sz="2800" dirty="0">
                <a:latin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</a:rPr>
              <a:t>velayil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Kanikka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nin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sobhaye</a:t>
            </a:r>
            <a:r>
              <a:rPr lang="en-US" sz="2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Arial" pitchFamily="34" charset="0"/>
              </a:rPr>
              <a:t>Ramuzhuvan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lokathil</a:t>
            </a:r>
            <a:endParaRPr lang="en-US" sz="2800" dirty="0">
              <a:latin typeface="Arial" pitchFamily="34" charset="0"/>
            </a:endParaRPr>
          </a:p>
          <a:p>
            <a:pPr>
              <a:defRPr/>
            </a:pPr>
            <a:r>
              <a:rPr lang="en-US" sz="2400" dirty="0">
                <a:latin typeface="Arial" pitchFamily="34" charset="0"/>
              </a:rPr>
              <a:t> </a:t>
            </a:r>
          </a:p>
        </p:txBody>
      </p:sp>
      <p:sp>
        <p:nvSpPr>
          <p:cNvPr id="61030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 flipH="1">
            <a:off x="184150" y="1143000"/>
            <a:ext cx="8807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81000" y="-304800"/>
            <a:ext cx="71628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</a:rPr>
              <a:t>	</a:t>
            </a:r>
          </a:p>
          <a:p>
            <a:pPr>
              <a:defRPr/>
            </a:pPr>
            <a:r>
              <a:rPr lang="en-US" b="1" dirty="0">
                <a:latin typeface="Arial" pitchFamily="34" charset="0"/>
              </a:rPr>
              <a:t>	</a:t>
            </a:r>
            <a:r>
              <a:rPr lang="en-US" sz="2800" dirty="0">
                <a:latin typeface="Arial" pitchFamily="34" charset="0"/>
              </a:rPr>
              <a:t>(310)   </a:t>
            </a:r>
            <a:r>
              <a:rPr lang="en-US" b="1" dirty="0">
                <a:latin typeface="Tekton Pro"/>
              </a:rPr>
              <a:t>Luke 19:40                                             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ekton Pro"/>
              </a:rPr>
              <a:t>E</a:t>
            </a:r>
          </a:p>
          <a:p>
            <a:pPr>
              <a:defRPr/>
            </a:pPr>
            <a:endParaRPr lang="en-US" b="1" dirty="0">
              <a:latin typeface="Arial" pitchFamily="34" charset="0"/>
            </a:endParaRPr>
          </a:p>
          <a:p>
            <a:pPr>
              <a:defRPr/>
            </a:pPr>
            <a:r>
              <a:rPr lang="en-US" sz="2000" b="1" dirty="0">
                <a:latin typeface="Arial" pitchFamily="34" charset="0"/>
              </a:rPr>
              <a:t>	Somebody's </a:t>
            </a:r>
            <a:r>
              <a:rPr lang="en-US" sz="2000" b="1" dirty="0" err="1">
                <a:latin typeface="Arial" pitchFamily="34" charset="0"/>
              </a:rPr>
              <a:t>gonna</a:t>
            </a:r>
            <a:r>
              <a:rPr lang="en-US" sz="2000" b="1" dirty="0">
                <a:latin typeface="Arial" pitchFamily="34" charset="0"/>
              </a:rPr>
              <a:t> praise His name </a:t>
            </a:r>
            <a:br>
              <a:rPr lang="en-US" sz="2000" b="1" dirty="0">
                <a:latin typeface="Arial" pitchFamily="34" charset="0"/>
              </a:rPr>
            </a:br>
            <a:r>
              <a:rPr lang="en-US" sz="2000" b="1" dirty="0">
                <a:latin typeface="Arial" pitchFamily="34" charset="0"/>
              </a:rPr>
              <a:t>	Somebody's </a:t>
            </a:r>
            <a:r>
              <a:rPr lang="en-US" sz="2000" b="1" dirty="0" err="1">
                <a:latin typeface="Arial" pitchFamily="34" charset="0"/>
              </a:rPr>
              <a:t>gonna</a:t>
            </a:r>
            <a:r>
              <a:rPr lang="en-US" sz="2000" b="1" dirty="0">
                <a:latin typeface="Arial" pitchFamily="34" charset="0"/>
              </a:rPr>
              <a:t> call Him Lord </a:t>
            </a:r>
            <a:br>
              <a:rPr lang="en-US" sz="2000" b="1" dirty="0">
                <a:latin typeface="Arial" pitchFamily="34" charset="0"/>
              </a:rPr>
            </a:br>
            <a:r>
              <a:rPr lang="en-US" sz="2000" b="1" dirty="0">
                <a:latin typeface="Arial" pitchFamily="34" charset="0"/>
              </a:rPr>
              <a:t>	It'll either be you and me </a:t>
            </a:r>
            <a:br>
              <a:rPr lang="en-US" sz="2000" b="1" dirty="0">
                <a:latin typeface="Arial" pitchFamily="34" charset="0"/>
              </a:rPr>
            </a:br>
            <a:r>
              <a:rPr lang="en-US" sz="2000" b="1" dirty="0">
                <a:latin typeface="Arial" pitchFamily="34" charset="0"/>
              </a:rPr>
              <a:t>	Or it's </a:t>
            </a:r>
            <a:r>
              <a:rPr lang="en-US" sz="2000" b="1" dirty="0" err="1">
                <a:latin typeface="Arial" pitchFamily="34" charset="0"/>
              </a:rPr>
              <a:t>gonna</a:t>
            </a:r>
            <a:r>
              <a:rPr lang="en-US" sz="2000" b="1" dirty="0">
                <a:latin typeface="Arial" pitchFamily="34" charset="0"/>
              </a:rPr>
              <a:t> be a rock or tree </a:t>
            </a:r>
            <a:br>
              <a:rPr lang="en-US" sz="2000" b="1" dirty="0">
                <a:latin typeface="Arial" pitchFamily="34" charset="0"/>
              </a:rPr>
            </a:br>
            <a:r>
              <a:rPr lang="en-US" sz="2000" b="1" dirty="0">
                <a:latin typeface="Arial" pitchFamily="34" charset="0"/>
              </a:rPr>
              <a:t>	Somebody, somewhere is </a:t>
            </a:r>
            <a:r>
              <a:rPr lang="en-US" sz="2000" b="1" dirty="0" err="1">
                <a:latin typeface="Arial" pitchFamily="34" charset="0"/>
              </a:rPr>
              <a:t>gonna</a:t>
            </a:r>
            <a:r>
              <a:rPr lang="en-US" sz="2000" b="1" dirty="0">
                <a:latin typeface="Arial" pitchFamily="34" charset="0"/>
              </a:rPr>
              <a:t> praise His name</a:t>
            </a:r>
            <a:r>
              <a:rPr lang="en-US" sz="2000" dirty="0">
                <a:latin typeface="Arial" pitchFamily="34" charset="0"/>
              </a:rPr>
              <a:t>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/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Jesus said that it couldn't be stopped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Jesus said that it had to be heard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His creation will praise Him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Jesus said we could be assured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If we all maintain our silence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Even stones will cry out so loud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His creation will praise Him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	All alone or in a crowd</a:t>
            </a:r>
          </a:p>
          <a:p>
            <a:pPr>
              <a:defRPr/>
            </a:pPr>
            <a:endParaRPr lang="en-US" dirty="0">
              <a:latin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1332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1"/>
          <p:cNvSpPr>
            <a:spLocks noChangeArrowheads="1"/>
          </p:cNvSpPr>
          <p:nvPr/>
        </p:nvSpPr>
        <p:spPr bwMode="auto">
          <a:xfrm>
            <a:off x="1066800" y="914400"/>
            <a:ext cx="79248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latin typeface="Arial" pitchFamily="34" charset="0"/>
              </a:rPr>
              <a:t>(311)  							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sz="2400" dirty="0">
                <a:latin typeface="Arial" pitchFamily="34" charset="0"/>
              </a:rPr>
              <a:t>  If the sky and galaxies declare Your holy name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If all creation finds the words Your power to proclaim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Then how can I articulate with words and with my days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Your glory and Your majesty and live a life of praise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And live a life of...</a:t>
            </a:r>
          </a:p>
          <a:p>
            <a:pPr eaLnBrk="1" hangingPunct="1">
              <a:defRPr/>
            </a:pP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Arial" pitchFamily="34" charset="0"/>
              </a:rPr>
              <a:t>    Praise You, oh Lord I will praise You!</a:t>
            </a:r>
            <a:br>
              <a:rPr lang="en-US" sz="2400" b="1" dirty="0">
                <a:latin typeface="Arial" pitchFamily="34" charset="0"/>
              </a:rPr>
            </a:br>
            <a:r>
              <a:rPr lang="en-US" sz="2400" b="1" dirty="0">
                <a:latin typeface="Arial" pitchFamily="34" charset="0"/>
              </a:rPr>
              <a:t>    My voice will join the chorus</a:t>
            </a:r>
            <a:br>
              <a:rPr lang="en-US" sz="2400" b="1" dirty="0">
                <a:latin typeface="Arial" pitchFamily="34" charset="0"/>
              </a:rPr>
            </a:br>
            <a:r>
              <a:rPr lang="en-US" sz="2400" b="1" dirty="0">
                <a:latin typeface="Arial" pitchFamily="34" charset="0"/>
              </a:rPr>
              <a:t>    That all creation sings</a:t>
            </a:r>
            <a:br>
              <a:rPr lang="en-US" sz="2400" b="1" dirty="0">
                <a:latin typeface="Arial" pitchFamily="34" charset="0"/>
              </a:rPr>
            </a:br>
            <a:r>
              <a:rPr lang="en-US" sz="2400" b="1" dirty="0">
                <a:latin typeface="Arial" pitchFamily="34" charset="0"/>
              </a:rPr>
              <a:t>    Praise You, oh Lord I will praise You!</a:t>
            </a:r>
            <a:br>
              <a:rPr lang="en-US" sz="2400" b="1" dirty="0">
                <a:latin typeface="Arial" pitchFamily="34" charset="0"/>
              </a:rPr>
            </a:br>
            <a:r>
              <a:rPr lang="en-US" sz="2400" b="1" dirty="0">
                <a:latin typeface="Arial" pitchFamily="34" charset="0"/>
              </a:rPr>
              <a:t>    My Master, my Redeemer, my Savior my King</a:t>
            </a:r>
            <a:endParaRPr lang="en-US" sz="2400" dirty="0">
              <a:latin typeface="Arial" pitchFamily="34" charset="0"/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1235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Box 4"/>
          <p:cNvSpPr txBox="1">
            <a:spLocks noChangeArrowheads="1"/>
          </p:cNvSpPr>
          <p:nvPr/>
        </p:nvSpPr>
        <p:spPr bwMode="auto">
          <a:xfrm>
            <a:off x="1219200" y="1143000"/>
            <a:ext cx="82645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(312)						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G</a:t>
            </a:r>
            <a:endParaRPr lang="en-US" sz="2400" u="sng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2400" b="1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This little light of mine, I'm </a:t>
            </a:r>
            <a:r>
              <a:rPr lang="en-US" sz="2400" dirty="0" err="1">
                <a:latin typeface="+mj-lt"/>
              </a:rPr>
              <a:t>gonna</a:t>
            </a:r>
            <a:r>
              <a:rPr lang="en-US" sz="2400" dirty="0">
                <a:latin typeface="+mj-lt"/>
              </a:rPr>
              <a:t> let it shine.( 3)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Let it shine, let it shine, let it shine. 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 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Everywhere I go , I'm </a:t>
            </a:r>
            <a:r>
              <a:rPr lang="en-US" sz="2400" dirty="0" err="1">
                <a:latin typeface="+mj-lt"/>
              </a:rPr>
              <a:t>gonna</a:t>
            </a:r>
            <a:r>
              <a:rPr lang="en-US" sz="2400" dirty="0">
                <a:latin typeface="+mj-lt"/>
              </a:rPr>
              <a:t> let it shine.        ( 3)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Let it shine, let it shine, let it shine. 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 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Even when I’m afraid, I'm </a:t>
            </a:r>
            <a:r>
              <a:rPr lang="en-US" sz="2400" dirty="0" err="1">
                <a:latin typeface="+mj-lt"/>
              </a:rPr>
              <a:t>gonna</a:t>
            </a:r>
            <a:r>
              <a:rPr lang="en-US" sz="2400" dirty="0">
                <a:latin typeface="+mj-lt"/>
              </a:rPr>
              <a:t> let it shine.  ( 3)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Let it shine, let it shine, let it shine. </a:t>
            </a:r>
            <a:endParaRPr lang="en-GB" sz="2400" dirty="0">
              <a:latin typeface="+mj-lt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 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 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337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09800" y="0"/>
            <a:ext cx="7299325" cy="7216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(313) </a:t>
            </a:r>
            <a:r>
              <a:rPr lang="en-US" b="1" dirty="0">
                <a:latin typeface="+mj-lt"/>
                <a:cs typeface="Arial" charset="0"/>
              </a:rPr>
              <a:t>(Psalm 150 :6) 					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charset="0"/>
              </a:rPr>
              <a:t>E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en-US" sz="20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sz="2100" dirty="0">
                <a:latin typeface="+mj-lt"/>
                <a:cs typeface="Arial" charset="0"/>
              </a:rPr>
              <a:t>Let everything that Moves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And everything that breathes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Praise the Lord ( 2)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From the rising of the sun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Till the time that it goes down 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Praise the Lord (2) 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</a:t>
            </a: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Everybody ,let’s </a:t>
            </a:r>
            <a:r>
              <a:rPr lang="en-US" sz="2100" b="1" i="1" dirty="0" err="1">
                <a:latin typeface="+mj-lt"/>
                <a:cs typeface="Arial" charset="0"/>
              </a:rPr>
              <a:t>pr</a:t>
            </a:r>
            <a:r>
              <a:rPr lang="en-US" sz="2100" b="1" i="1" dirty="0">
                <a:latin typeface="+mj-lt"/>
                <a:cs typeface="Arial" charset="0"/>
              </a:rPr>
              <a:t>-</a:t>
            </a:r>
            <a:r>
              <a:rPr lang="en-US" sz="2100" b="1" i="1" dirty="0" err="1">
                <a:latin typeface="+mj-lt"/>
                <a:cs typeface="Arial" charset="0"/>
              </a:rPr>
              <a:t>ai</a:t>
            </a:r>
            <a:r>
              <a:rPr lang="en-US" sz="2100" b="1" i="1" dirty="0">
                <a:latin typeface="+mj-lt"/>
                <a:cs typeface="Arial" charset="0"/>
              </a:rPr>
              <a:t>-se the Lord </a:t>
            </a:r>
            <a:endParaRPr lang="en-GB" sz="2100" i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Come on , let’s </a:t>
            </a:r>
            <a:r>
              <a:rPr lang="en-US" sz="2100" b="1" i="1" dirty="0" err="1">
                <a:latin typeface="+mj-lt"/>
                <a:cs typeface="Arial" charset="0"/>
              </a:rPr>
              <a:t>Pr</a:t>
            </a:r>
            <a:r>
              <a:rPr lang="en-US" sz="2100" b="1" i="1" dirty="0">
                <a:latin typeface="+mj-lt"/>
                <a:cs typeface="Arial" charset="0"/>
              </a:rPr>
              <a:t>-</a:t>
            </a:r>
            <a:r>
              <a:rPr lang="en-US" sz="2100" b="1" i="1" dirty="0" err="1">
                <a:latin typeface="+mj-lt"/>
                <a:cs typeface="Arial" charset="0"/>
              </a:rPr>
              <a:t>ai</a:t>
            </a:r>
            <a:r>
              <a:rPr lang="en-US" sz="2100" b="1" i="1" dirty="0">
                <a:latin typeface="+mj-lt"/>
                <a:cs typeface="Arial" charset="0"/>
              </a:rPr>
              <a:t>-se the Lord , </a:t>
            </a:r>
            <a:endParaRPr lang="en-GB" sz="2100" i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Let everything that lives</a:t>
            </a:r>
            <a:endParaRPr lang="en-GB" sz="2100" i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Sing praises to the lord</a:t>
            </a:r>
            <a:endParaRPr lang="en-GB" sz="2100" i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b="1" i="1" dirty="0">
                <a:latin typeface="+mj-lt"/>
                <a:cs typeface="Arial" charset="0"/>
              </a:rPr>
              <a:t>	Praise the Lord.(2) </a:t>
            </a:r>
            <a:endParaRPr lang="en-GB" sz="2100" i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 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Let Everything that walks 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And everything that run 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Praise the Lord (2)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No matter where you are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No matter where you ‘ve been </a:t>
            </a:r>
            <a:endParaRPr lang="en-GB" sz="2100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2100" dirty="0">
                <a:latin typeface="+mj-lt"/>
                <a:cs typeface="Arial" charset="0"/>
              </a:rPr>
              <a:t>Praise the Lord. (2).</a:t>
            </a:r>
            <a:endParaRPr lang="en-GB" sz="21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da-DK" sz="20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61440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is coming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He’s coming again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is coming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I’ll turn to St. John and see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chapter is fourteen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verses one to three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He’s coming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His word is so plain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that’s for me.</a:t>
            </a:r>
          </a:p>
        </p:txBody>
      </p:sp>
      <p:sp>
        <p:nvSpPr>
          <p:cNvPr id="675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Box 4"/>
          <p:cNvSpPr txBox="1">
            <a:spLocks noChangeArrowheads="1"/>
          </p:cNvSpPr>
          <p:nvPr/>
        </p:nvSpPr>
        <p:spPr bwMode="auto">
          <a:xfrm>
            <a:off x="2133600" y="-87313"/>
            <a:ext cx="6823075" cy="74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+mj-lt"/>
              </a:rPr>
              <a:t>(314)</a:t>
            </a:r>
          </a:p>
          <a:p>
            <a:pPr eaLnBrk="1" hangingPunct="1">
              <a:defRPr/>
            </a:pPr>
            <a:endParaRPr lang="en-US" sz="1000" u="sng" dirty="0">
              <a:latin typeface="+mj-lt"/>
            </a:endParaRPr>
          </a:p>
          <a:p>
            <a:pPr>
              <a:defRPr/>
            </a:pPr>
            <a:r>
              <a:rPr lang="en-US" sz="2100" dirty="0">
                <a:latin typeface="+mj-lt"/>
              </a:rPr>
              <a:t>Jesus </a:t>
            </a: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………                                        </a:t>
            </a:r>
            <a:r>
              <a:rPr 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</a:t>
            </a:r>
            <a:endParaRPr lang="en-GB" sz="21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>
                <a:latin typeface="+mj-lt"/>
              </a:rPr>
              <a:t>Jesus </a:t>
            </a: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…………. </a:t>
            </a: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Papa 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Mama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>
                <a:latin typeface="+mj-lt"/>
              </a:rPr>
              <a:t>Big </a:t>
            </a:r>
            <a:r>
              <a:rPr lang="en-US" sz="2100" dirty="0" err="1">
                <a:latin typeface="+mj-lt"/>
              </a:rPr>
              <a:t>Phelzuza</a:t>
            </a:r>
            <a:r>
              <a:rPr lang="en-US" sz="2100" dirty="0">
                <a:latin typeface="+mj-lt"/>
              </a:rPr>
              <a:t> 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Lig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Lig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Brotha</a:t>
            </a:r>
            <a:r>
              <a:rPr lang="en-US" sz="2100" dirty="0">
                <a:latin typeface="+mj-lt"/>
              </a:rPr>
              <a:t> </a:t>
            </a:r>
            <a:endParaRPr lang="en-GB" sz="2100" dirty="0"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Me </a:t>
            </a: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You </a:t>
            </a:r>
            <a:r>
              <a:rPr lang="en-US" sz="2100" dirty="0" err="1">
                <a:latin typeface="+mj-lt"/>
              </a:rPr>
              <a:t>Likum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Algeta</a:t>
            </a:r>
            <a:r>
              <a:rPr lang="en-US" sz="2100" dirty="0">
                <a:latin typeface="+mj-lt"/>
              </a:rPr>
              <a:t> ……. Hey !!!!!!</a:t>
            </a:r>
          </a:p>
          <a:p>
            <a:pPr>
              <a:defRPr/>
            </a:pPr>
            <a:endParaRPr lang="en-US" sz="2100" dirty="0">
              <a:latin typeface="+mj-lt"/>
            </a:endParaRPr>
          </a:p>
          <a:p>
            <a:pPr>
              <a:defRPr/>
            </a:pPr>
            <a:r>
              <a:rPr lang="en-US" sz="2100" dirty="0" err="1">
                <a:latin typeface="+mj-lt"/>
              </a:rPr>
              <a:t>Ishu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Sab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/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 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Ishu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Sab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 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Sab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 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Papa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/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Mummy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/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Didi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 </a:t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Bheyya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/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Mujhko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/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Tujhko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/>
            </a:r>
            <a:br>
              <a:rPr lang="en-US" sz="2100" dirty="0">
                <a:latin typeface="+mj-lt"/>
              </a:rPr>
            </a:br>
            <a:r>
              <a:rPr lang="en-US" sz="2100" dirty="0" err="1">
                <a:latin typeface="+mj-lt"/>
              </a:rPr>
              <a:t>Sabko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Pyar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err="1">
                <a:latin typeface="+mj-lt"/>
              </a:rPr>
              <a:t>Kartha</a:t>
            </a:r>
            <a:r>
              <a:rPr lang="en-US" sz="2100" dirty="0">
                <a:latin typeface="+mj-lt"/>
              </a:rPr>
              <a:t>…………….. </a:t>
            </a:r>
            <a:r>
              <a:rPr lang="en-US" sz="2200" dirty="0">
                <a:latin typeface="+mj-lt"/>
              </a:rPr>
              <a:t>Hey !!!!!!!!!       </a:t>
            </a:r>
            <a:endParaRPr lang="en-GB" sz="2200" dirty="0">
              <a:latin typeface="+mj-lt"/>
            </a:endParaRPr>
          </a:p>
          <a:p>
            <a:pPr>
              <a:defRPr/>
            </a:pPr>
            <a:endParaRPr lang="en-GB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542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Box 4"/>
          <p:cNvSpPr txBox="1">
            <a:spLocks noChangeArrowheads="1"/>
          </p:cNvSpPr>
          <p:nvPr/>
        </p:nvSpPr>
        <p:spPr bwMode="auto">
          <a:xfrm>
            <a:off x="2286000" y="301625"/>
            <a:ext cx="67818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(315)						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F</a:t>
            </a:r>
            <a:endParaRPr lang="en-GB" sz="2400" dirty="0">
              <a:solidFill>
                <a:schemeClr val="tx1">
                  <a:lumMod val="65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 </a:t>
            </a:r>
            <a:endParaRPr lang="en-GB" sz="2200" dirty="0">
              <a:solidFill>
                <a:schemeClr val="tx1">
                  <a:lumMod val="65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God is Good to Me  	-2</a:t>
            </a:r>
            <a:br>
              <a:rPr lang="en-IN" sz="2200" b="1" dirty="0">
                <a:latin typeface="Tekton Pro"/>
              </a:rPr>
            </a:br>
            <a:r>
              <a:rPr lang="en-IN" sz="2200" b="1" dirty="0">
                <a:latin typeface="Tekton Pro"/>
              </a:rPr>
              <a:t>He Holds My Hand</a:t>
            </a:r>
            <a:br>
              <a:rPr lang="en-IN" sz="2200" b="1" dirty="0">
                <a:latin typeface="Tekton Pro"/>
              </a:rPr>
            </a:br>
            <a:r>
              <a:rPr lang="en-IN" sz="2200" b="1" dirty="0">
                <a:latin typeface="Tekton Pro"/>
              </a:rPr>
              <a:t>&amp; Makes Me Stand     	</a:t>
            </a:r>
            <a:endParaRPr lang="en-IN" sz="2200" dirty="0"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God is Good to Me</a:t>
            </a:r>
            <a:r>
              <a:rPr lang="en-IN" sz="2200" dirty="0">
                <a:latin typeface="Tekton Pro"/>
              </a:rPr>
              <a:t>                  ( English)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Ishu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mera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hai</a:t>
            </a:r>
            <a:r>
              <a:rPr lang="en-IN" sz="2200" b="1" dirty="0">
                <a:latin typeface="Tekton Pro"/>
              </a:rPr>
              <a:t> 	-2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Mera</a:t>
            </a:r>
            <a:r>
              <a:rPr lang="en-IN" sz="2200" b="1" dirty="0">
                <a:latin typeface="Tekton Pro"/>
              </a:rPr>
              <a:t> hath </a:t>
            </a:r>
            <a:r>
              <a:rPr lang="en-IN" sz="2200" b="1" dirty="0" err="1">
                <a:latin typeface="Tekton Pro"/>
              </a:rPr>
              <a:t>thamtha</a:t>
            </a:r>
            <a:r>
              <a:rPr lang="en-IN" sz="2200" b="1" dirty="0">
                <a:latin typeface="Tekton Pro"/>
              </a:rPr>
              <a:t> 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Mujhe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sambhaltha</a:t>
            </a:r>
            <a:r>
              <a:rPr lang="en-IN" sz="2200" b="1" dirty="0">
                <a:latin typeface="Tekton Pro"/>
              </a:rPr>
              <a:t> 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Ishu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mera</a:t>
            </a:r>
            <a:r>
              <a:rPr lang="en-IN" sz="2200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hai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dirty="0">
                <a:latin typeface="Tekton Pro"/>
              </a:rPr>
              <a:t>	                ( Hindi )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Jesu </a:t>
            </a:r>
            <a:r>
              <a:rPr lang="en-IN" sz="2200" b="1" dirty="0" err="1">
                <a:latin typeface="Tekton Pro"/>
              </a:rPr>
              <a:t>akhriya</a:t>
            </a:r>
            <a:r>
              <a:rPr lang="en-IN" sz="2200" b="1" dirty="0">
                <a:latin typeface="Tekton Pro"/>
              </a:rPr>
              <a:t> 		- 2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Aje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thase</a:t>
            </a:r>
            <a:r>
              <a:rPr lang="en-IN" sz="2200" b="1" dirty="0">
                <a:latin typeface="Tekton Pro"/>
              </a:rPr>
              <a:t> , Abu </a:t>
            </a:r>
            <a:r>
              <a:rPr lang="en-IN" sz="2200" b="1" dirty="0" err="1">
                <a:latin typeface="Tekton Pro"/>
              </a:rPr>
              <a:t>thale</a:t>
            </a:r>
            <a:r>
              <a:rPr lang="en-IN" sz="2200" b="1" dirty="0">
                <a:latin typeface="Tekton Pro"/>
              </a:rPr>
              <a:t> 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Jesu </a:t>
            </a:r>
            <a:r>
              <a:rPr lang="en-IN" sz="2200" b="1" dirty="0" err="1">
                <a:latin typeface="Tekton Pro"/>
              </a:rPr>
              <a:t>akhriya</a:t>
            </a:r>
            <a:r>
              <a:rPr lang="en-IN" sz="2200" dirty="0">
                <a:latin typeface="Tekton Pro"/>
              </a:rPr>
              <a:t> 			      ( </a:t>
            </a:r>
            <a:r>
              <a:rPr lang="en-IN" sz="2200" dirty="0" err="1">
                <a:latin typeface="Tekton Pro"/>
              </a:rPr>
              <a:t>Angami</a:t>
            </a:r>
            <a:r>
              <a:rPr lang="en-IN" sz="2200" dirty="0">
                <a:latin typeface="Tekton Pro"/>
              </a:rPr>
              <a:t>)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US" sz="2200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Ishu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manchi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wadu</a:t>
            </a:r>
            <a:r>
              <a:rPr lang="en-IN" sz="2200" b="1" dirty="0">
                <a:latin typeface="Tekton Pro"/>
              </a:rPr>
              <a:t>    - 2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Na </a:t>
            </a:r>
            <a:r>
              <a:rPr lang="en-IN" sz="2200" b="1" dirty="0" err="1">
                <a:latin typeface="Tekton Pro"/>
              </a:rPr>
              <a:t>chei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patti</a:t>
            </a:r>
            <a:r>
              <a:rPr lang="en-IN" sz="2200" b="1" dirty="0">
                <a:latin typeface="Tekton Pro"/>
              </a:rPr>
              <a:t> , </a:t>
            </a:r>
            <a:r>
              <a:rPr lang="en-IN" sz="2200" b="1" dirty="0" err="1">
                <a:latin typeface="Tekton Pro"/>
              </a:rPr>
              <a:t>Nelva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betti</a:t>
            </a:r>
            <a:r>
              <a:rPr lang="en-IN" sz="2200" b="1" dirty="0">
                <a:latin typeface="Tekton Pro"/>
              </a:rPr>
              <a:t> </a:t>
            </a:r>
            <a:endParaRPr lang="en-GB" sz="2200" dirty="0">
              <a:latin typeface="Tekton Pro"/>
            </a:endParaRPr>
          </a:p>
          <a:p>
            <a:pPr>
              <a:defRPr/>
            </a:pPr>
            <a:r>
              <a:rPr lang="en-IN" sz="2200" b="1" dirty="0" err="1">
                <a:latin typeface="Tekton Pro"/>
              </a:rPr>
              <a:t>Ishu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manchi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b="1" dirty="0" err="1">
                <a:latin typeface="Tekton Pro"/>
              </a:rPr>
              <a:t>wadu</a:t>
            </a:r>
            <a:r>
              <a:rPr lang="en-IN" sz="2200" b="1" dirty="0">
                <a:latin typeface="Tekton Pro"/>
              </a:rPr>
              <a:t> </a:t>
            </a:r>
            <a:r>
              <a:rPr lang="en-IN" sz="2200" dirty="0">
                <a:latin typeface="Tekton Pro"/>
              </a:rPr>
              <a:t>		       ( Telugu)</a:t>
            </a:r>
            <a:endParaRPr lang="en-GB" sz="2200" dirty="0">
              <a:latin typeface="Tekton Pro"/>
            </a:endParaRPr>
          </a:p>
        </p:txBody>
      </p:sp>
      <p:sp>
        <p:nvSpPr>
          <p:cNvPr id="61645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Box 4"/>
          <p:cNvSpPr txBox="1">
            <a:spLocks noChangeArrowheads="1"/>
          </p:cNvSpPr>
          <p:nvPr/>
        </p:nvSpPr>
        <p:spPr bwMode="auto">
          <a:xfrm>
            <a:off x="762000" y="1371600"/>
            <a:ext cx="87630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(316)                                                                  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ekton Pro"/>
              </a:rPr>
              <a:t>E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 eaLnBrk="1" hangingPunct="1">
              <a:defRPr/>
            </a:pPr>
            <a:r>
              <a:rPr lang="en-US" sz="2400" b="1" dirty="0"/>
              <a:t>God is our refuge and our strength 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/>
              <a:t>An ever  - present help in times of trouble.   (2)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The seas may rise up, the nations may fall, </a:t>
            </a:r>
          </a:p>
          <a:p>
            <a:pPr eaLnBrk="1" hangingPunct="1">
              <a:defRPr/>
            </a:pPr>
            <a:r>
              <a:rPr lang="en-US" sz="2400" dirty="0"/>
              <a:t>But there’s a city, a holy place </a:t>
            </a:r>
          </a:p>
          <a:p>
            <a:pPr eaLnBrk="1" hangingPunct="1">
              <a:defRPr/>
            </a:pPr>
            <a:r>
              <a:rPr lang="en-US" sz="2400" dirty="0"/>
              <a:t>Where the most high dwells </a:t>
            </a:r>
          </a:p>
          <a:p>
            <a:pPr eaLnBrk="1" hangingPunct="1">
              <a:defRPr/>
            </a:pPr>
            <a:r>
              <a:rPr lang="en-US" sz="2400" dirty="0"/>
              <a:t>There ‘s a river , a fortress, </a:t>
            </a:r>
          </a:p>
          <a:p>
            <a:pPr eaLnBrk="1" hangingPunct="1">
              <a:defRPr/>
            </a:pPr>
            <a:r>
              <a:rPr lang="en-US" sz="2400" dirty="0"/>
              <a:t>Therefore we will not fear.</a:t>
            </a:r>
            <a:endParaRPr lang="en-GB" sz="2200" dirty="0">
              <a:latin typeface="Tekton Pro"/>
            </a:endParaRPr>
          </a:p>
        </p:txBody>
      </p:sp>
      <p:sp>
        <p:nvSpPr>
          <p:cNvPr id="61747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Box 4"/>
          <p:cNvSpPr txBox="1">
            <a:spLocks noChangeArrowheads="1"/>
          </p:cNvSpPr>
          <p:nvPr/>
        </p:nvSpPr>
        <p:spPr bwMode="auto">
          <a:xfrm>
            <a:off x="1295400" y="762000"/>
            <a:ext cx="8915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(317) </a:t>
            </a:r>
            <a:r>
              <a:rPr lang="en-US" sz="2400" b="1" dirty="0"/>
              <a:t>Shout to the north and the south       </a:t>
            </a:r>
            <a:r>
              <a:rPr lang="en-US" sz="2400" dirty="0"/>
              <a:t>D</a:t>
            </a:r>
          </a:p>
          <a:p>
            <a:pPr>
              <a:defRPr/>
            </a:pPr>
            <a:r>
              <a:rPr lang="en-US" sz="2400" dirty="0">
                <a:latin typeface="Tekton Pro"/>
              </a:rPr>
              <a:t>                                                               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 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 eaLnBrk="1" hangingPunct="1">
              <a:defRPr/>
            </a:pPr>
            <a:r>
              <a:rPr lang="en-US" sz="2400" dirty="0"/>
              <a:t>Men of faith, rise up and sing</a:t>
            </a:r>
          </a:p>
          <a:p>
            <a:pPr eaLnBrk="1" hangingPunct="1">
              <a:defRPr/>
            </a:pPr>
            <a:r>
              <a:rPr lang="en-US" sz="2400" dirty="0"/>
              <a:t>Of the great and glorious King</a:t>
            </a:r>
          </a:p>
          <a:p>
            <a:pPr eaLnBrk="1" hangingPunct="1">
              <a:defRPr/>
            </a:pPr>
            <a:r>
              <a:rPr lang="en-US" sz="2400" dirty="0"/>
              <a:t>You are strong when you feel weak</a:t>
            </a:r>
          </a:p>
          <a:p>
            <a:pPr eaLnBrk="1" hangingPunct="1">
              <a:defRPr/>
            </a:pPr>
            <a:r>
              <a:rPr lang="en-US" sz="2400" dirty="0"/>
              <a:t>In your brokenness complete</a:t>
            </a:r>
          </a:p>
          <a:p>
            <a:pPr eaLnBrk="1" hangingPunct="1">
              <a:defRPr/>
            </a:pPr>
            <a:r>
              <a:rPr lang="en-US" sz="2400" dirty="0"/>
              <a:t> </a:t>
            </a:r>
          </a:p>
          <a:p>
            <a:pPr eaLnBrk="1" hangingPunct="1">
              <a:defRPr/>
            </a:pPr>
            <a:r>
              <a:rPr lang="en-US" sz="2400" b="1" dirty="0"/>
              <a:t>Shout to the north and the south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/>
              <a:t>Sing to the east and the west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/>
              <a:t>Jesus is Savior to all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/>
              <a:t>Lord of Heaven and Earth</a:t>
            </a:r>
            <a:endParaRPr lang="en-US" sz="2400" dirty="0"/>
          </a:p>
        </p:txBody>
      </p:sp>
      <p:sp>
        <p:nvSpPr>
          <p:cNvPr id="618499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Box 4"/>
          <p:cNvSpPr txBox="1">
            <a:spLocks noChangeArrowheads="1"/>
          </p:cNvSpPr>
          <p:nvPr/>
        </p:nvSpPr>
        <p:spPr bwMode="auto">
          <a:xfrm>
            <a:off x="990600" y="149225"/>
            <a:ext cx="89154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(318)                                                         C                                                     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 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r>
              <a:rPr lang="en-US" sz="2400" b="1" u="sng" dirty="0" err="1"/>
              <a:t>Minni</a:t>
            </a:r>
            <a:r>
              <a:rPr lang="en-US" sz="2400" b="1" u="sng" dirty="0"/>
              <a:t> </a:t>
            </a:r>
            <a:r>
              <a:rPr lang="en-US" sz="2400" b="1" u="sng" dirty="0" err="1"/>
              <a:t>Thilangum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 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1.  </a:t>
            </a:r>
            <a:r>
              <a:rPr lang="en-US" sz="2400" dirty="0" err="1"/>
              <a:t>Minni</a:t>
            </a:r>
            <a:r>
              <a:rPr lang="en-US" sz="2400" dirty="0"/>
              <a:t> </a:t>
            </a:r>
            <a:r>
              <a:rPr lang="en-US" sz="2400" dirty="0" err="1"/>
              <a:t>Thilangum</a:t>
            </a:r>
            <a:r>
              <a:rPr lang="en-US" sz="2400" dirty="0"/>
              <a:t> </a:t>
            </a:r>
            <a:r>
              <a:rPr lang="en-US" sz="2400" dirty="0" err="1"/>
              <a:t>Tharajalangale</a:t>
            </a:r>
            <a:r>
              <a:rPr lang="en-US" sz="2400" dirty="0"/>
              <a:t>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		  </a:t>
            </a:r>
            <a:r>
              <a:rPr lang="en-US" sz="2400" dirty="0" err="1"/>
              <a:t>Araruntaki</a:t>
            </a:r>
            <a:r>
              <a:rPr lang="en-US" sz="2400" dirty="0"/>
              <a:t>  ?   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   </a:t>
            </a:r>
            <a:r>
              <a:rPr lang="en-US" sz="2400" dirty="0" err="1"/>
              <a:t>Swargathilvazhum</a:t>
            </a:r>
            <a:r>
              <a:rPr lang="en-US" sz="2400" dirty="0"/>
              <a:t> </a:t>
            </a:r>
            <a:r>
              <a:rPr lang="en-US" sz="2400" dirty="0" err="1"/>
              <a:t>Daivam</a:t>
            </a:r>
            <a:r>
              <a:rPr lang="en-US" sz="2400" dirty="0"/>
              <a:t>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 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2.  </a:t>
            </a:r>
            <a:r>
              <a:rPr lang="en-US" sz="2400" dirty="0" err="1"/>
              <a:t>KattilulayumKoottanmamarathe</a:t>
            </a:r>
            <a:r>
              <a:rPr lang="en-US" sz="2400" dirty="0"/>
              <a:t>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	   	</a:t>
            </a:r>
            <a:r>
              <a:rPr lang="en-US" sz="2400" dirty="0" err="1"/>
              <a:t>Araruntaki</a:t>
            </a:r>
            <a:r>
              <a:rPr lang="en-US" sz="2400" dirty="0"/>
              <a:t>   ?    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   </a:t>
            </a:r>
            <a:r>
              <a:rPr lang="en-US" sz="2400" dirty="0" err="1"/>
              <a:t>Swargathilvazhum</a:t>
            </a:r>
            <a:r>
              <a:rPr lang="en-US" sz="2400" dirty="0"/>
              <a:t> </a:t>
            </a:r>
            <a:r>
              <a:rPr lang="en-US" sz="2400" dirty="0" err="1"/>
              <a:t>Daivam</a:t>
            </a:r>
            <a:r>
              <a:rPr lang="en-US" sz="2400" dirty="0"/>
              <a:t>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 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3.  </a:t>
            </a:r>
            <a:r>
              <a:rPr lang="en-US" sz="2400" dirty="0" err="1"/>
              <a:t>Parinadakkum</a:t>
            </a:r>
            <a:r>
              <a:rPr lang="en-US" sz="2400" dirty="0"/>
              <a:t> </a:t>
            </a:r>
            <a:r>
              <a:rPr lang="en-US" sz="2400" dirty="0" err="1"/>
              <a:t>Cheruparavakale</a:t>
            </a:r>
            <a:r>
              <a:rPr lang="en-US" sz="2400" dirty="0"/>
              <a:t>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	   	</a:t>
            </a:r>
            <a:r>
              <a:rPr lang="en-US" sz="2400" dirty="0" err="1"/>
              <a:t>Araruntaki</a:t>
            </a:r>
            <a:r>
              <a:rPr lang="en-US" sz="2400" dirty="0"/>
              <a:t>   ?    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   </a:t>
            </a:r>
            <a:r>
              <a:rPr lang="en-US" sz="2400" dirty="0" err="1"/>
              <a:t>Swargathilvazhum</a:t>
            </a:r>
            <a:r>
              <a:rPr lang="en-US" sz="2400" dirty="0"/>
              <a:t> </a:t>
            </a:r>
            <a:r>
              <a:rPr lang="en-US" sz="2400" dirty="0" err="1"/>
              <a:t>Daivam</a:t>
            </a:r>
            <a:r>
              <a:rPr lang="en-US" sz="2400" dirty="0"/>
              <a:t>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 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4.  </a:t>
            </a:r>
            <a:r>
              <a:rPr lang="en-US" sz="2400" dirty="0" err="1"/>
              <a:t>Enneyum</a:t>
            </a:r>
            <a:r>
              <a:rPr lang="en-US" sz="2400" dirty="0"/>
              <a:t>, </a:t>
            </a:r>
            <a:r>
              <a:rPr lang="en-US" sz="2400" dirty="0" err="1"/>
              <a:t>Ninneyum</a:t>
            </a:r>
            <a:r>
              <a:rPr lang="en-US" sz="2400" dirty="0"/>
              <a:t>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 		 </a:t>
            </a:r>
            <a:r>
              <a:rPr lang="en-US" sz="2400" dirty="0" err="1"/>
              <a:t>Araruntaki</a:t>
            </a:r>
            <a:r>
              <a:rPr lang="en-US" sz="2400" dirty="0"/>
              <a:t>   ?      (2) </a:t>
            </a:r>
            <a:endParaRPr lang="en-GB" sz="2400" dirty="0"/>
          </a:p>
          <a:p>
            <a:pPr eaLnBrk="1" hangingPunct="1">
              <a:defRPr/>
            </a:pPr>
            <a:r>
              <a:rPr lang="en-US" sz="2400" dirty="0"/>
              <a:t>     </a:t>
            </a:r>
            <a:r>
              <a:rPr lang="en-US" sz="2400" dirty="0" err="1"/>
              <a:t>Swargathilvazhum</a:t>
            </a:r>
            <a:r>
              <a:rPr lang="en-US" sz="2400" dirty="0"/>
              <a:t> </a:t>
            </a:r>
            <a:r>
              <a:rPr lang="en-US" sz="2400" dirty="0" err="1"/>
              <a:t>Daivam</a:t>
            </a:r>
            <a:r>
              <a:rPr lang="en-US" sz="2400" dirty="0"/>
              <a:t>   (2) </a:t>
            </a:r>
            <a:endParaRPr lang="en-GB" sz="24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61952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Box 4"/>
          <p:cNvSpPr txBox="1">
            <a:spLocks noChangeArrowheads="1"/>
          </p:cNvSpPr>
          <p:nvPr/>
        </p:nvSpPr>
        <p:spPr bwMode="auto">
          <a:xfrm>
            <a:off x="990600" y="1066800"/>
            <a:ext cx="89154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(319)                                                          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 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 eaLnBrk="1" hangingPunct="1">
              <a:defRPr/>
            </a:pPr>
            <a:r>
              <a:rPr lang="en-US" sz="2400" b="1" dirty="0" err="1"/>
              <a:t>EnikkenthenthuSanthosham</a:t>
            </a:r>
            <a:r>
              <a:rPr lang="en-US" sz="2400" b="1" dirty="0"/>
              <a:t> ..sham.. sham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 err="1"/>
              <a:t>Enikkenthenthusamadanam</a:t>
            </a:r>
            <a:r>
              <a:rPr lang="en-US" sz="2400" b="1" dirty="0"/>
              <a:t> ..</a:t>
            </a:r>
            <a:r>
              <a:rPr lang="en-US" sz="2400" b="1" dirty="0" err="1"/>
              <a:t>nam</a:t>
            </a:r>
            <a:r>
              <a:rPr lang="en-US" sz="2400" b="1" dirty="0"/>
              <a:t> ..</a:t>
            </a:r>
            <a:r>
              <a:rPr lang="en-US" sz="2400" b="1" dirty="0" err="1"/>
              <a:t>nam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 err="1" smtClean="0"/>
              <a:t>EnteUllileshurakshakanayVannathalini</a:t>
            </a:r>
            <a:endParaRPr lang="en-US" sz="2400" dirty="0"/>
          </a:p>
          <a:p>
            <a:pPr eaLnBrk="1" hangingPunct="1">
              <a:defRPr/>
            </a:pPr>
            <a:r>
              <a:rPr lang="en-US" sz="2400" b="1" dirty="0" err="1"/>
              <a:t>EnikkenthenthuSanthosham</a:t>
            </a:r>
            <a:endParaRPr lang="en-US" sz="24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62054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Box 4"/>
          <p:cNvSpPr txBox="1">
            <a:spLocks noChangeArrowheads="1"/>
          </p:cNvSpPr>
          <p:nvPr/>
        </p:nvSpPr>
        <p:spPr bwMode="auto">
          <a:xfrm>
            <a:off x="990600" y="1066800"/>
            <a:ext cx="89154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ekton Pro"/>
              </a:rPr>
              <a:t>(320)                                                                    G / A                                                     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ekton Pro"/>
              </a:rPr>
              <a:t> 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Tekton Pro"/>
            </a:endParaRPr>
          </a:p>
          <a:p>
            <a:pPr>
              <a:defRPr/>
            </a:pPr>
            <a:r>
              <a:rPr lang="en-IN" sz="2200" b="1" dirty="0">
                <a:latin typeface="Tekton Pro"/>
              </a:rPr>
              <a:t> </a:t>
            </a:r>
            <a:endParaRPr lang="en-GB" sz="2200" dirty="0">
              <a:latin typeface="Tekton Pro"/>
            </a:endParaRPr>
          </a:p>
          <a:p>
            <a:pPr eaLnBrk="1" hangingPunct="1">
              <a:defRPr/>
            </a:pPr>
            <a:r>
              <a:rPr lang="en-US" sz="2400" dirty="0"/>
              <a:t>We come to You with a heart of thanks, </a:t>
            </a:r>
            <a:r>
              <a:rPr lang="en-US" sz="2400" b="1" dirty="0">
                <a:solidFill>
                  <a:srgbClr val="FFC000"/>
                </a:solidFill>
              </a:rPr>
              <a:t>for your love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To be a living sacrifice, </a:t>
            </a:r>
            <a:r>
              <a:rPr lang="en-US" sz="2400" b="1" dirty="0">
                <a:solidFill>
                  <a:srgbClr val="FFC000"/>
                </a:solidFill>
              </a:rPr>
              <a:t>brought with love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We come to You with a heart of thanks, </a:t>
            </a:r>
            <a:r>
              <a:rPr lang="en-US" sz="2400" b="1" dirty="0">
                <a:solidFill>
                  <a:srgbClr val="FFC000"/>
                </a:solidFill>
              </a:rPr>
              <a:t>for Your love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An offering of all we are, </a:t>
            </a:r>
            <a:r>
              <a:rPr lang="en-US" sz="2400" b="1" dirty="0">
                <a:solidFill>
                  <a:srgbClr val="FFC000"/>
                </a:solidFill>
              </a:rPr>
              <a:t>brought with love</a:t>
            </a:r>
            <a:r>
              <a:rPr lang="en-US" sz="2400" b="1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    All creation, </a:t>
            </a:r>
            <a:r>
              <a:rPr lang="en-US" sz="2400" b="1" dirty="0">
                <a:solidFill>
                  <a:srgbClr val="FFC000"/>
                </a:solidFill>
              </a:rPr>
              <a:t>looks to You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    All provision, </a:t>
            </a:r>
            <a:r>
              <a:rPr lang="en-US" sz="2400" b="1" dirty="0">
                <a:solidFill>
                  <a:srgbClr val="FFC000"/>
                </a:solidFill>
              </a:rPr>
              <a:t>comes from You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    In every sunrise, </a:t>
            </a:r>
            <a:r>
              <a:rPr lang="en-US" sz="2400" b="1" dirty="0">
                <a:solidFill>
                  <a:srgbClr val="FFC000"/>
                </a:solidFill>
              </a:rPr>
              <a:t>hope shines through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    For Your mercy, </a:t>
            </a:r>
            <a:r>
              <a:rPr lang="en-US" sz="2400" b="1" dirty="0">
                <a:solidFill>
                  <a:srgbClr val="FFC000"/>
                </a:solidFill>
              </a:rPr>
              <a:t>we thank You.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62157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Rectangle 1"/>
          <p:cNvSpPr>
            <a:spLocks noChangeArrowheads="1"/>
          </p:cNvSpPr>
          <p:nvPr/>
        </p:nvSpPr>
        <p:spPr bwMode="auto">
          <a:xfrm>
            <a:off x="381000" y="1143000"/>
            <a:ext cx="10439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US" sz="2400" dirty="0">
                <a:latin typeface="Tekton Pro"/>
              </a:rPr>
              <a:t>(321)</a:t>
            </a:r>
            <a:r>
              <a:rPr lang="en-US" sz="2400" dirty="0">
                <a:latin typeface="+mj-lt"/>
                <a:ea typeface="Times New Roman" pitchFamily="18" charset="0"/>
              </a:rPr>
              <a:t>      </a:t>
            </a:r>
          </a:p>
          <a:p>
            <a:pPr>
              <a:tabLst>
                <a:tab pos="457200" algn="l"/>
              </a:tabLst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What a fellowship, what a joy divine,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Leaning on the everlasting arms;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What a blessedness, what a peace is mine,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Leaning on the everlasting arms. 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2400" b="1" dirty="0">
                <a:latin typeface="+mj-lt"/>
                <a:ea typeface="Times New Roman" pitchFamily="18" charset="0"/>
              </a:rPr>
              <a:t>  </a:t>
            </a:r>
            <a:r>
              <a:rPr lang="en-US" sz="2400" b="1" i="1" dirty="0">
                <a:latin typeface="+mj-lt"/>
                <a:ea typeface="Times New Roman" pitchFamily="18" charset="0"/>
              </a:rPr>
              <a:t>Leaning, leaning, safe and secure from all alarms;</a:t>
            </a:r>
            <a:br>
              <a:rPr lang="en-US" sz="2400" b="1" i="1" dirty="0">
                <a:latin typeface="+mj-lt"/>
                <a:ea typeface="Times New Roman" pitchFamily="18" charset="0"/>
              </a:rPr>
            </a:br>
            <a:r>
              <a:rPr lang="en-US" sz="2400" b="1" i="1" dirty="0">
                <a:latin typeface="+mj-lt"/>
                <a:ea typeface="Times New Roman" pitchFamily="18" charset="0"/>
              </a:rPr>
              <a:t>  Leaning, leaning, leaning on the everlasting arms.</a:t>
            </a:r>
          </a:p>
          <a:p>
            <a:pPr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Oh, how sweet to walk in this pilgrim way,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Leaning on the everlasting arms;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Oh, how bright the path grows from day to day,</a:t>
            </a:r>
            <a:br>
              <a:rPr lang="en-US" sz="2400" dirty="0">
                <a:latin typeface="+mj-lt"/>
                <a:ea typeface="Times New Roman" pitchFamily="18" charset="0"/>
              </a:rPr>
            </a:br>
            <a:r>
              <a:rPr lang="en-US" sz="2400" dirty="0">
                <a:latin typeface="+mj-lt"/>
                <a:ea typeface="Times New Roman" pitchFamily="18" charset="0"/>
              </a:rPr>
              <a:t>Leaning on the everlasting arms.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"/>
          <p:cNvSpPr>
            <a:spLocks noChangeArrowheads="1"/>
          </p:cNvSpPr>
          <p:nvPr/>
        </p:nvSpPr>
        <p:spPr bwMode="auto">
          <a:xfrm>
            <a:off x="76200" y="249508"/>
            <a:ext cx="9677400" cy="63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1400" dirty="0">
                <a:latin typeface="Tekton Pro" panose="020F0603020208020904" pitchFamily="34" charset="0"/>
              </a:rPr>
              <a:t>(322)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b="1" dirty="0">
                <a:latin typeface="Arial Black" panose="020B0A04020102020204" pitchFamily="34" charset="0"/>
              </a:rPr>
              <a:t>    </a:t>
            </a:r>
            <a:endParaRPr lang="en-US" altLang="en-US" sz="1400" b="1" dirty="0" smtClean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dirty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 Black" panose="020B0A04020102020204" pitchFamily="34" charset="0"/>
              </a:rPr>
              <a:t>     </a:t>
            </a:r>
            <a:r>
              <a:rPr lang="ml-IN" altLang="en-US" sz="1700" b="1" dirty="0">
                <a:latin typeface="Arial Black" panose="020B0A04020102020204" pitchFamily="34" charset="0"/>
              </a:rPr>
              <a:t>എന്റെ 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ദൈവത്താൽ എല്ലാം സാദ്ധ്യം, എന്റെ ദൈവത്താൽ എല്ലാം സാദ്ധ്യം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 (2)</a:t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</a:rPr>
              <a:t>    </a:t>
            </a:r>
            <a:r>
              <a:rPr lang="ml-IN" altLang="en-US" sz="1700" b="1" dirty="0">
                <a:latin typeface="Arial Black" panose="020B0A04020102020204" pitchFamily="34" charset="0"/>
              </a:rPr>
              <a:t>ആഴിമേൽ നടന്നു അഗ്നിയിൽ ഇറങ്ങി, ആകാശം തുറന്ന സർവശക്ത്തൻ </a:t>
            </a:r>
            <a:r>
              <a:rPr lang="en-US" altLang="en-US" sz="1700" b="1" dirty="0">
                <a:latin typeface="Arial Black" panose="020B0A04020102020204" pitchFamily="34" charset="0"/>
              </a:rPr>
              <a:t> (2)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	      </a:t>
            </a:r>
            <a:r>
              <a:rPr lang="ml-IN" altLang="en-US" sz="1700" b="1" dirty="0">
                <a:latin typeface="Arial Black" panose="020B0A04020102020204" pitchFamily="34" charset="0"/>
              </a:rPr>
              <a:t>എല്ലാം എല്ലാം സാദ്ധ്യം, എല്ലാം എല്ലാം സാദ്ധ്യം</a:t>
            </a:r>
            <a:r>
              <a:rPr lang="en-US" altLang="en-US" sz="1700" b="1" dirty="0">
                <a:latin typeface="Arial Black" panose="020B0A04020102020204" pitchFamily="34" charset="0"/>
              </a:rPr>
              <a:t>  (2)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	      </a:t>
            </a:r>
            <a:r>
              <a:rPr lang="ml-IN" altLang="en-US" sz="1700" b="1" dirty="0">
                <a:latin typeface="Arial Black" panose="020B0A04020102020204" pitchFamily="34" charset="0"/>
              </a:rPr>
              <a:t>രോഗമോ ദുഖമോ നഷ്ടമോ കഷ്ടമോ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ml-IN" altLang="en-US" sz="1700" b="1" dirty="0">
                <a:latin typeface="Arial Black" panose="020B0A04020102020204" pitchFamily="34" charset="0"/>
              </a:rPr>
              <a:t>വിടുതൽ നൽകീടും നാഥൻ</a:t>
            </a:r>
            <a:r>
              <a:rPr lang="en-US" altLang="en-US" sz="1700" b="1" dirty="0">
                <a:latin typeface="Arial Black" panose="020B0A04020102020204" pitchFamily="34" charset="0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 </a:t>
            </a:r>
            <a:r>
              <a:rPr lang="en-US" altLang="en-US" sz="1700" b="1" dirty="0">
                <a:latin typeface="Arial Black" panose="020B0A04020102020204" pitchFamily="34" charset="0"/>
              </a:rPr>
              <a:t>(2)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</a:rPr>
              <a:t>    </a:t>
            </a:r>
            <a:r>
              <a:rPr lang="ml-IN" altLang="en-US" sz="1700" b="1" dirty="0">
                <a:latin typeface="Arial Black" panose="020B0A04020102020204" pitchFamily="34" charset="0"/>
              </a:rPr>
              <a:t>ഉള്ളം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നൊന്ത്‌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കരഞ്ഞാല്‍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മനസ്സ്‌ലിഞ്ഞിടും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നാഥൻ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   </a:t>
            </a:r>
            <a:r>
              <a:rPr lang="ml-IN" altLang="en-US" sz="1700" b="1" dirty="0">
                <a:latin typeface="Arial Black" panose="020B0A04020102020204" pitchFamily="34" charset="0"/>
              </a:rPr>
              <a:t>കാല്‍വറിയിലെ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രക്തം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പാപമോചനമേകും</a:t>
            </a:r>
            <a:r>
              <a:rPr lang="en-US" altLang="en-US" sz="1700" b="1" dirty="0">
                <a:latin typeface="Arial Black" panose="020B0A04020102020204" pitchFamily="34" charset="0"/>
              </a:rPr>
              <a:t>  (2)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700" b="1" dirty="0">
                <a:latin typeface="Arial Black" panose="020B0A04020102020204" pitchFamily="34" charset="0"/>
              </a:rPr>
              <a:t>    </a:t>
            </a:r>
            <a:r>
              <a:rPr lang="ml-IN" altLang="en-US" sz="1700" b="1" dirty="0">
                <a:latin typeface="Arial Black" panose="020B0A04020102020204" pitchFamily="34" charset="0"/>
              </a:rPr>
              <a:t>പ്രാര്‍ഥതീച്ചീടാം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കണ്ണുനീരോടെ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ml-IN" altLang="en-US" sz="1700" b="1" dirty="0">
                <a:latin typeface="Arial Black" panose="020B0A04020102020204" pitchFamily="34" charset="0"/>
              </a:rPr>
              <a:t>ഒന്നും</a:t>
            </a:r>
            <a:r>
              <a:rPr lang="en-US" altLang="en-US" sz="17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ml-IN" altLang="en-US" sz="1700" b="1" dirty="0">
                <a:latin typeface="Arial Black" panose="020B0A04020102020204" pitchFamily="34" charset="0"/>
              </a:rPr>
              <a:t>അസാധ്യാമല്ല</a:t>
            </a:r>
            <a:r>
              <a:rPr lang="en-US" altLang="en-US" sz="1700" b="1" dirty="0">
                <a:latin typeface="Arial Black" panose="020B0A04020102020204" pitchFamily="34" charset="0"/>
              </a:rPr>
              <a:t>  (2)       -</a:t>
            </a:r>
            <a:r>
              <a:rPr lang="ml-IN" altLang="en-US" sz="1700" b="1" dirty="0">
                <a:latin typeface="Arial Black" panose="020B0A04020102020204" pitchFamily="34" charset="0"/>
              </a:rPr>
              <a:t> </a:t>
            </a:r>
            <a:r>
              <a:rPr lang="ml-IN" altLang="en-US" sz="1200" b="1" dirty="0">
                <a:latin typeface="Arial Black" panose="020B0A04020102020204" pitchFamily="34" charset="0"/>
              </a:rPr>
              <a:t>എല്ലാം എല്ലാം സാദ്ധ്യം </a:t>
            </a:r>
            <a:r>
              <a:rPr lang="en-US" altLang="en-US" sz="1200" b="1" dirty="0" smtClean="0">
                <a:latin typeface="Arial Black" panose="020B0A04020102020204" pitchFamily="34" charset="0"/>
              </a:rPr>
              <a:t>…</a:t>
            </a:r>
            <a:r>
              <a:rPr lang="en-US" altLang="en-US" sz="1200" b="1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altLang="en-US" sz="12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en-US" altLang="en-US" sz="1200" b="1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altLang="en-US" sz="14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en-US" sz="1400" b="1" dirty="0">
                <a:latin typeface="Arial Black" panose="020B0A04020102020204" pitchFamily="34" charset="0"/>
                <a:cs typeface="Aharoni" panose="02010803020104030203" pitchFamily="2" charset="-79"/>
              </a:rPr>
              <a:t>    </a:t>
            </a:r>
            <a:r>
              <a:rPr lang="pt-BR" altLang="en-US" sz="1800" b="1" dirty="0"/>
              <a:t>Ente daivathal ellam saadhyam, Ente daivathal ellam saadhyam  (2)</a:t>
            </a:r>
            <a:br>
              <a:rPr lang="pt-BR" altLang="en-US" sz="1800" b="1" dirty="0"/>
            </a:br>
            <a:r>
              <a:rPr lang="pt-BR" altLang="en-US" sz="1800" b="1" dirty="0"/>
              <a:t>    </a:t>
            </a:r>
            <a:r>
              <a:rPr lang="en-US" altLang="en-US" sz="1800" b="1" dirty="0" err="1"/>
              <a:t>Aazhimel</a:t>
            </a:r>
            <a:r>
              <a:rPr lang="en-US" altLang="en-US" sz="1800" b="1" dirty="0"/>
              <a:t> </a:t>
            </a:r>
            <a:r>
              <a:rPr lang="en-US" altLang="en-US" sz="1800" b="1" dirty="0" err="1" smtClean="0"/>
              <a:t>nadannu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/>
              <a:t>agniyil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irangi</a:t>
            </a:r>
            <a:r>
              <a:rPr lang="en-US" altLang="en-US" sz="1800" b="1" dirty="0"/>
              <a:t>, </a:t>
            </a:r>
            <a:r>
              <a:rPr lang="en-US" altLang="en-US" sz="1800" b="1" dirty="0" err="1"/>
              <a:t>Aakasham</a:t>
            </a:r>
            <a:r>
              <a:rPr lang="en-US" altLang="en-US" sz="1800" b="1" dirty="0"/>
              <a:t> </a:t>
            </a:r>
            <a:r>
              <a:rPr lang="en-US" altLang="en-US" sz="1800" b="1" dirty="0" err="1" smtClean="0"/>
              <a:t>thuranna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/>
              <a:t>sarvashakthan</a:t>
            </a:r>
            <a:r>
              <a:rPr lang="en-US" altLang="en-US" sz="1800" b="1" dirty="0"/>
              <a:t>  </a:t>
            </a:r>
            <a:r>
              <a:rPr lang="pt-BR" altLang="en-US" sz="1800" b="1" dirty="0"/>
              <a:t>(2) </a:t>
            </a:r>
            <a:r>
              <a:rPr lang="en-US" altLang="en-US" sz="1800" b="1" dirty="0"/>
              <a:t/>
            </a:r>
            <a:br>
              <a:rPr lang="en-US" altLang="en-US" sz="1800" b="1" dirty="0"/>
            </a:br>
            <a:r>
              <a:rPr lang="en-US" altLang="en-US" sz="1800" b="1" dirty="0"/>
              <a:t/>
            </a:r>
            <a:br>
              <a:rPr lang="en-US" altLang="en-US" sz="1800" b="1" dirty="0"/>
            </a:br>
            <a:r>
              <a:rPr lang="en-US" altLang="en-US" sz="1800" b="1" dirty="0" smtClean="0"/>
              <a:t>                </a:t>
            </a:r>
            <a:r>
              <a:rPr lang="en-US" altLang="en-US" sz="1800" b="1" dirty="0" err="1" smtClean="0"/>
              <a:t>Ellam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saadhyam</a:t>
            </a:r>
            <a:r>
              <a:rPr lang="en-US" altLang="en-US" sz="1800" b="1" dirty="0"/>
              <a:t>,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saadhyam</a:t>
            </a:r>
            <a:r>
              <a:rPr lang="en-US" altLang="en-US" sz="1800" b="1" dirty="0"/>
              <a:t>  (2)</a:t>
            </a:r>
            <a:br>
              <a:rPr lang="en-US" altLang="en-US" sz="1800" b="1" dirty="0"/>
            </a:br>
            <a:r>
              <a:rPr lang="en-US" altLang="en-US" sz="1800" b="1" dirty="0" smtClean="0"/>
              <a:t>                </a:t>
            </a:r>
            <a:r>
              <a:rPr lang="en-US" altLang="en-US" sz="1800" b="1" dirty="0" err="1" smtClean="0"/>
              <a:t>Rogamo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/>
              <a:t>dukkamo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kashtamo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nashtamo</a:t>
            </a:r>
            <a:r>
              <a:rPr lang="en-US" altLang="en-US" sz="1800" b="1" dirty="0"/>
              <a:t>, </a:t>
            </a:r>
            <a:r>
              <a:rPr lang="en-US" altLang="en-US" sz="1800" b="1" dirty="0" err="1"/>
              <a:t>Viduthal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nalkidum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nadhan</a:t>
            </a:r>
            <a:r>
              <a:rPr lang="en-US" altLang="en-US" sz="1800" b="1" dirty="0"/>
              <a:t>  (2)</a:t>
            </a:r>
            <a:br>
              <a:rPr lang="en-US" altLang="en-US" sz="1800" b="1" dirty="0"/>
            </a:br>
            <a:r>
              <a:rPr lang="en-US" altLang="en-US" sz="1800" b="1" dirty="0"/>
              <a:t/>
            </a:r>
            <a:br>
              <a:rPr lang="en-US" altLang="en-US" sz="1800" b="1" dirty="0"/>
            </a:br>
            <a:r>
              <a:rPr lang="en-US" altLang="en-US" sz="1800" b="1" dirty="0"/>
              <a:t>    </a:t>
            </a:r>
            <a:r>
              <a:rPr lang="en-US" altLang="en-US" sz="1800" b="1" dirty="0" err="1"/>
              <a:t>Ullam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nonthu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karanjal</a:t>
            </a:r>
            <a:r>
              <a:rPr lang="en-US" altLang="en-US" sz="1800" b="1" dirty="0"/>
              <a:t>, </a:t>
            </a:r>
            <a:r>
              <a:rPr lang="en-US" altLang="en-US" sz="1800" b="1" dirty="0" err="1"/>
              <a:t>manasalinjidum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nadhan</a:t>
            </a:r>
            <a:r>
              <a:rPr lang="en-US" altLang="en-US" sz="1800" b="1" dirty="0"/>
              <a:t>, - </a:t>
            </a:r>
            <a:br>
              <a:rPr lang="en-US" altLang="en-US" sz="1800" b="1" dirty="0"/>
            </a:br>
            <a:r>
              <a:rPr lang="en-US" altLang="en-US" sz="1800" b="1" dirty="0"/>
              <a:t>    </a:t>
            </a:r>
            <a:r>
              <a:rPr lang="en-US" altLang="en-US" sz="1800" b="1" dirty="0" err="1"/>
              <a:t>Kalvariyile</a:t>
            </a:r>
            <a:r>
              <a:rPr lang="en-US" altLang="en-US" sz="1800" b="1" dirty="0"/>
              <a:t>  </a:t>
            </a:r>
            <a:r>
              <a:rPr lang="en-US" altLang="en-US" sz="1800" b="1" dirty="0" err="1"/>
              <a:t>raktham</a:t>
            </a:r>
            <a:r>
              <a:rPr lang="en-US" altLang="en-US" sz="1800" b="1" dirty="0"/>
              <a:t>,  </a:t>
            </a:r>
            <a:r>
              <a:rPr lang="en-US" altLang="en-US" sz="1800" b="1" dirty="0" err="1"/>
              <a:t>papamochanam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eekum</a:t>
            </a:r>
            <a:r>
              <a:rPr lang="en-US" altLang="en-US" sz="1800" b="1" dirty="0"/>
              <a:t>  ( 2)</a:t>
            </a:r>
            <a:br>
              <a:rPr lang="en-US" altLang="en-US" sz="1800" b="1" dirty="0"/>
            </a:br>
            <a:r>
              <a:rPr lang="en-US" altLang="en-US" sz="1800" b="1" dirty="0"/>
              <a:t>    </a:t>
            </a:r>
            <a:r>
              <a:rPr lang="en-US" altLang="en-US" sz="1800" b="1" dirty="0" err="1"/>
              <a:t>Prarthicheedam</a:t>
            </a:r>
            <a:r>
              <a:rPr lang="en-US" altLang="en-US" sz="1800" b="1" dirty="0"/>
              <a:t> </a:t>
            </a:r>
            <a:r>
              <a:rPr lang="en-US" altLang="en-US" sz="1800" b="1" dirty="0" err="1" smtClean="0"/>
              <a:t>kannu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/>
              <a:t>neerode</a:t>
            </a:r>
            <a:r>
              <a:rPr lang="en-US" altLang="en-US" sz="1800" b="1" dirty="0"/>
              <a:t>, </a:t>
            </a:r>
            <a:r>
              <a:rPr lang="en-US" altLang="en-US" sz="1800" b="1" dirty="0" err="1"/>
              <a:t>Onnum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asaadhyamalla</a:t>
            </a:r>
            <a:r>
              <a:rPr lang="en-US" altLang="en-US" sz="1800" b="1" dirty="0"/>
              <a:t>   (2)</a:t>
            </a:r>
            <a:br>
              <a:rPr lang="en-US" altLang="en-US" sz="1800" b="1" dirty="0"/>
            </a:br>
            <a:r>
              <a:rPr lang="en-US" altLang="en-US" sz="1800" b="1" dirty="0"/>
              <a:t/>
            </a:r>
            <a:br>
              <a:rPr lang="en-US" altLang="en-US" sz="1800" b="1" dirty="0"/>
            </a:br>
            <a:r>
              <a:rPr lang="en-US" altLang="en-US" sz="1800" b="1" dirty="0"/>
              <a:t>                                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ellam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saadhyam</a:t>
            </a:r>
            <a:r>
              <a:rPr lang="en-US" altLang="en-US" sz="1800" b="1" dirty="0"/>
              <a:t>, …………</a:t>
            </a:r>
            <a:endParaRPr lang="en-US" altLang="en-US" sz="1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1066800" y="1371600"/>
            <a:ext cx="7772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1800">
                <a:latin typeface="Tekton Pro" panose="020F0603020208020904" pitchFamily="34" charset="0"/>
              </a:rPr>
              <a:t>(323)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wonderful Savior is Jesus my Lord,</a:t>
            </a:r>
            <a:b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wonderful Savior to me;</a:t>
            </a:r>
            <a:b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He hideth my soul in the cleft of the rock,</a:t>
            </a:r>
            <a:b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Where rivers of pleasure I see.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He hideth my soul in the cleft of the rock</a:t>
            </a:r>
            <a:b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That shadows a dry, thirsty land;</a:t>
            </a:r>
            <a:b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He hideth my life in the depths of His love,</a:t>
            </a:r>
            <a:b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And covers me there with His hand,</a:t>
            </a:r>
            <a:b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chemeClr val="tx2"/>
                </a:solidFill>
                <a:cs typeface="Times New Roman" panose="02020603050405020304" pitchFamily="18" charset="0"/>
              </a:rPr>
              <a:t>  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And covers me there with His hand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15400" y="60960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(27)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 H- A- P- P- Y	…..2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I am, I’m sure I am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H- A- P- P- 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G- L- A- D, glad.…2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I am, I’m sure I am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G L A D, glad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S- A- V- E- D	…..2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I am, I’m sure I am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S- A- V- E- D.</a:t>
            </a:r>
          </a:p>
        </p:txBody>
      </p:sp>
      <p:sp>
        <p:nvSpPr>
          <p:cNvPr id="696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228600" y="1371600"/>
            <a:ext cx="96774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2000" dirty="0">
                <a:latin typeface="Tekton Pro" panose="020F0603020208020904" pitchFamily="34" charset="0"/>
              </a:rPr>
              <a:t>(324)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								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There were 12 disciples, Jesus </a:t>
            </a:r>
            <a:r>
              <a:rPr lang="en-US" altLang="en-US" sz="2800" dirty="0" smtClean="0"/>
              <a:t>called </a:t>
            </a:r>
            <a:r>
              <a:rPr lang="en-US" altLang="en-US" sz="2800" dirty="0"/>
              <a:t>to help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Simon Peter, Andrew, James, his brother John,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Philip, Thomas, Matthew, James the son of </a:t>
            </a:r>
            <a:r>
              <a:rPr lang="en-US" altLang="en-US" sz="2800" dirty="0" err="1"/>
              <a:t>Alphaeus</a:t>
            </a:r>
            <a:r>
              <a:rPr lang="en-US" altLang="en-US" sz="2800" dirty="0"/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Thaddeus, Simon, Judas and Bartholomew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He has called us too 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We are his disciples, I am one and you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457200" y="1371600"/>
            <a:ext cx="9067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>
                <a:latin typeface="Tekton Pro" panose="020F0603020208020904" pitchFamily="34" charset="0"/>
              </a:rPr>
              <a:t>(325)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altLang="en-US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Look them out, get them gone,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all the little foxes in the fields of corn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Envy, jealousy, malice and pride,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these must never in my heart abide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457200" y="681038"/>
            <a:ext cx="90678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2400" dirty="0">
                <a:latin typeface="Tekton Pro" panose="020F0603020208020904" pitchFamily="34" charset="0"/>
              </a:rPr>
              <a:t>(326)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				G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Show me Your ways,   Your ways 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Your Truth ,  Your Truth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All my hope is found in You.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Show me Your ways,  Your ways 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Your Truth ,</a:t>
            </a:r>
            <a:r>
              <a:rPr lang="en-US" altLang="en-US" sz="2400" i="1" dirty="0">
                <a:solidFill>
                  <a:srgbClr val="FFFF00"/>
                </a:solidFill>
              </a:rPr>
              <a:t>Your Truth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All my hope is found in You…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 trust in You - Lord.  I trust in  You-  </a:t>
            </a:r>
            <a:r>
              <a:rPr lang="en-US" altLang="en-US" sz="2400" dirty="0">
                <a:solidFill>
                  <a:srgbClr val="FFFF00"/>
                </a:solidFill>
              </a:rPr>
              <a:t>Lord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Day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/>
              <a:t>by day and Step by step,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My Hope is You -Lord,  my hope is You - </a:t>
            </a:r>
            <a:r>
              <a:rPr lang="en-US" altLang="en-US" sz="2400" dirty="0">
                <a:solidFill>
                  <a:srgbClr val="FFFF00"/>
                </a:solidFill>
              </a:rPr>
              <a:t>Lord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Every heart beat,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every breath- I trust in You.  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457200" y="152400"/>
            <a:ext cx="9067800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ekton Pro" panose="020F0603020208020904" pitchFamily="34" charset="0"/>
              </a:rPr>
              <a:t>(327</a:t>
            </a:r>
            <a:r>
              <a:rPr lang="en-US" altLang="en-US" sz="2000" smtClean="0">
                <a:latin typeface="Tekton Pro" panose="020F0603020208020904" pitchFamily="34" charset="0"/>
              </a:rPr>
              <a:t>)									D</a:t>
            </a:r>
            <a:endParaRPr lang="en-US" altLang="en-US" sz="2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In those lonely times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When it feels you can’t go 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When it hurts inside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If you knew where to, you would run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These trials, heartaches drive us to our knees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Longing, praying, Jesus help me please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/>
              <a:t>Don’t need wealth, don’t need a mansion </a:t>
            </a:r>
            <a:endParaRPr lang="en-US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/>
              <a:t>To be with You Lord, that’s my passion </a:t>
            </a:r>
            <a:endParaRPr lang="en-US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/>
              <a:t> I don’t need a fancy car </a:t>
            </a:r>
            <a:endParaRPr lang="en-US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/>
              <a:t>Just want to be wherever You are .</a:t>
            </a:r>
            <a:endParaRPr lang="en-US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In those scary times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When the darkness starts to fall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We must learn to hide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In the loving arms of God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These trials, heartaches drive us to our knees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Longing, praying Jesus help me please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0" y="0"/>
            <a:ext cx="9906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(328)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when Heaven is filled with His praises</a:t>
            </a:r>
            <a:br>
              <a:rPr lang="en-US" altLang="en-US" sz="1600"/>
            </a:br>
            <a:r>
              <a:rPr lang="en-US" altLang="en-US" sz="1600"/>
              <a:t>One day when sin was as black as could be</a:t>
            </a:r>
            <a:br>
              <a:rPr lang="en-US" altLang="en-US" sz="1600"/>
            </a:br>
            <a:r>
              <a:rPr lang="en-US" altLang="en-US" sz="1600"/>
              <a:t>Jesus came forth to be born of a virgin</a:t>
            </a:r>
            <a:br>
              <a:rPr lang="en-US" altLang="en-US" sz="1600"/>
            </a:br>
            <a:r>
              <a:rPr lang="en-US" altLang="en-US" sz="1600"/>
              <a:t>Dwelt among men, my example is He</a:t>
            </a:r>
            <a:br>
              <a:rPr lang="en-US" altLang="en-US" sz="1600"/>
            </a:br>
            <a:r>
              <a:rPr lang="en-US" altLang="en-US" sz="1600"/>
              <a:t>Word became flesh and the light shined among us</a:t>
            </a:r>
            <a:br>
              <a:rPr lang="en-US" altLang="en-US" sz="1600"/>
            </a:br>
            <a:r>
              <a:rPr lang="en-US" altLang="en-US" sz="1600"/>
              <a:t>His glory revealed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					Living, He loved me, Dying, He saved me</a:t>
            </a:r>
            <a:br>
              <a:rPr lang="en-US" altLang="en-US" sz="1600" b="1"/>
            </a:br>
            <a:r>
              <a:rPr lang="en-US" altLang="en-US" sz="1600" b="1"/>
              <a:t>					Buried, He carried my sins far away</a:t>
            </a:r>
            <a:br>
              <a:rPr lang="en-US" altLang="en-US" sz="1600" b="1"/>
            </a:br>
            <a:r>
              <a:rPr lang="en-US" altLang="en-US" sz="1600" b="1"/>
              <a:t>					Rising, He justified freely forever</a:t>
            </a:r>
            <a:br>
              <a:rPr lang="en-US" altLang="en-US" sz="1600" b="1"/>
            </a:br>
            <a:r>
              <a:rPr lang="en-US" altLang="en-US" sz="1600" b="1"/>
              <a:t>					One day He's coming</a:t>
            </a:r>
            <a:br>
              <a:rPr lang="en-US" altLang="en-US" sz="1600" b="1"/>
            </a:br>
            <a:r>
              <a:rPr lang="en-US" altLang="en-US" sz="1600" b="1"/>
              <a:t>					Oh glorious day, oh glorious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they led Him up Calvary's mountain</a:t>
            </a:r>
            <a:br>
              <a:rPr lang="en-US" altLang="en-US" sz="1600"/>
            </a:br>
            <a:r>
              <a:rPr lang="en-US" altLang="en-US" sz="1600"/>
              <a:t>One day they nailed Him to die on a tree</a:t>
            </a:r>
            <a:br>
              <a:rPr lang="en-US" altLang="en-US" sz="1600"/>
            </a:br>
            <a:r>
              <a:rPr lang="en-US" altLang="en-US" sz="1600"/>
              <a:t>Suffering anguish, despised and rejected</a:t>
            </a:r>
            <a:br>
              <a:rPr lang="en-US" altLang="en-US" sz="1600"/>
            </a:br>
            <a:r>
              <a:rPr lang="en-US" altLang="en-US" sz="1600"/>
              <a:t>Bearing our sins, my Redeemer is He</a:t>
            </a:r>
            <a:br>
              <a:rPr lang="en-US" altLang="en-US" sz="1600"/>
            </a:br>
            <a:r>
              <a:rPr lang="en-US" altLang="en-US" sz="1600"/>
              <a:t>Hands that healed nations, stretched out on a tree</a:t>
            </a:r>
            <a:br>
              <a:rPr lang="en-US" altLang="en-US" sz="1600"/>
            </a:br>
            <a:r>
              <a:rPr lang="en-US" altLang="en-US" sz="1600"/>
              <a:t>And took the nails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 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the grave could conceal Him no longer</a:t>
            </a:r>
            <a:br>
              <a:rPr lang="en-US" altLang="en-US" sz="1600"/>
            </a:br>
            <a:r>
              <a:rPr lang="en-US" altLang="en-US" sz="1600"/>
              <a:t>One day the stone rolled away from the door</a:t>
            </a:r>
            <a:br>
              <a:rPr lang="en-US" altLang="en-US" sz="1600"/>
            </a:br>
            <a:r>
              <a:rPr lang="en-US" altLang="en-US" sz="1600"/>
              <a:t>Then He arose, over death He had conquered</a:t>
            </a:r>
            <a:br>
              <a:rPr lang="en-US" altLang="en-US" sz="1600"/>
            </a:br>
            <a:r>
              <a:rPr lang="en-US" altLang="en-US" sz="1600"/>
              <a:t>Now He's ascended, my Lord evermore</a:t>
            </a:r>
            <a:br>
              <a:rPr lang="en-US" altLang="en-US" sz="1600"/>
            </a:br>
            <a:r>
              <a:rPr lang="en-US" altLang="en-US" sz="1600"/>
              <a:t>Death could not hold Him, the grave could not keep Him</a:t>
            </a:r>
            <a:br>
              <a:rPr lang="en-US" altLang="en-US" sz="1600"/>
            </a:br>
            <a:r>
              <a:rPr lang="en-US" altLang="en-US" sz="1600"/>
              <a:t>From rising again ,Rising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457200" y="0"/>
            <a:ext cx="71628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ekton Pro" panose="020F0603020208020904" pitchFamily="34" charset="0"/>
              </a:rPr>
              <a:t>(328)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when Heaven is filled with His praises</a:t>
            </a:r>
            <a:br>
              <a:rPr lang="en-US" altLang="en-US" sz="1600"/>
            </a:br>
            <a:r>
              <a:rPr lang="en-US" altLang="en-US" sz="1600"/>
              <a:t>One day when sin was as black as could be</a:t>
            </a:r>
            <a:br>
              <a:rPr lang="en-US" altLang="en-US" sz="1600"/>
            </a:br>
            <a:r>
              <a:rPr lang="en-US" altLang="en-US" sz="1600"/>
              <a:t>Jesus came forth to be born of a virgin</a:t>
            </a:r>
            <a:br>
              <a:rPr lang="en-US" altLang="en-US" sz="1600"/>
            </a:br>
            <a:r>
              <a:rPr lang="en-US" altLang="en-US" sz="1600"/>
              <a:t>Dwelt among men, my example is He</a:t>
            </a:r>
            <a:br>
              <a:rPr lang="en-US" altLang="en-US" sz="1600"/>
            </a:br>
            <a:r>
              <a:rPr lang="en-US" altLang="en-US" sz="1600"/>
              <a:t>Word became flesh and the light shined among us</a:t>
            </a:r>
            <a:br>
              <a:rPr lang="en-US" altLang="en-US" sz="1600"/>
            </a:br>
            <a:r>
              <a:rPr lang="en-US" altLang="en-US" sz="1600"/>
              <a:t>His glory revealed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Living, He loved me, Dying, He saved me</a:t>
            </a:r>
            <a:br>
              <a:rPr lang="en-US" altLang="en-US" sz="1600" b="1"/>
            </a:br>
            <a:r>
              <a:rPr lang="en-US" altLang="en-US" sz="1600" b="1"/>
              <a:t>Buried, He carried my sins far away</a:t>
            </a:r>
            <a:br>
              <a:rPr lang="en-US" altLang="en-US" sz="1600" b="1"/>
            </a:br>
            <a:r>
              <a:rPr lang="en-US" altLang="en-US" sz="1600" b="1"/>
              <a:t>Rising, He justified freely forever</a:t>
            </a:r>
            <a:br>
              <a:rPr lang="en-US" altLang="en-US" sz="1600" b="1"/>
            </a:br>
            <a:r>
              <a:rPr lang="en-US" altLang="en-US" sz="1600" b="1"/>
              <a:t>One day He's coming</a:t>
            </a:r>
            <a:br>
              <a:rPr lang="en-US" altLang="en-US" sz="1600" b="1"/>
            </a:br>
            <a:r>
              <a:rPr lang="en-US" altLang="en-US" sz="1600" b="1"/>
              <a:t>Oh glorious day, oh glorious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they led Him up Calvary's mountain</a:t>
            </a:r>
            <a:br>
              <a:rPr lang="en-US" altLang="en-US" sz="1600"/>
            </a:br>
            <a:r>
              <a:rPr lang="en-US" altLang="en-US" sz="1600"/>
              <a:t>One day they nailed Him to die on a tree</a:t>
            </a:r>
            <a:br>
              <a:rPr lang="en-US" altLang="en-US" sz="1600"/>
            </a:br>
            <a:r>
              <a:rPr lang="en-US" altLang="en-US" sz="1600"/>
              <a:t>Suffering anguish, despised and rejected</a:t>
            </a:r>
            <a:br>
              <a:rPr lang="en-US" altLang="en-US" sz="1600"/>
            </a:br>
            <a:r>
              <a:rPr lang="en-US" altLang="en-US" sz="1600"/>
              <a:t>Bearing our sins, my Redeemer is He</a:t>
            </a:r>
            <a:br>
              <a:rPr lang="en-US" altLang="en-US" sz="1600"/>
            </a:br>
            <a:r>
              <a:rPr lang="en-US" altLang="en-US" sz="1600"/>
              <a:t>Hands that healed nations, stretched out on a tree</a:t>
            </a:r>
            <a:br>
              <a:rPr lang="en-US" altLang="en-US" sz="1600"/>
            </a:br>
            <a:r>
              <a:rPr lang="en-US" altLang="en-US" sz="1600"/>
              <a:t>And took the nails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 </a:t>
            </a: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One day the grave could conceal Him no longer</a:t>
            </a:r>
            <a:br>
              <a:rPr lang="en-US" altLang="en-US" sz="1600"/>
            </a:br>
            <a:r>
              <a:rPr lang="en-US" altLang="en-US" sz="1600"/>
              <a:t>One day the stone rolled away from the door</a:t>
            </a:r>
            <a:br>
              <a:rPr lang="en-US" altLang="en-US" sz="1600"/>
            </a:br>
            <a:r>
              <a:rPr lang="en-US" altLang="en-US" sz="1600"/>
              <a:t>Then He arose, over death He had conquered</a:t>
            </a:r>
            <a:br>
              <a:rPr lang="en-US" altLang="en-US" sz="1600"/>
            </a:br>
            <a:r>
              <a:rPr lang="en-US" altLang="en-US" sz="1600"/>
              <a:t>Now He's ascended, my Lord evermore</a:t>
            </a:r>
            <a:br>
              <a:rPr lang="en-US" altLang="en-US" sz="1600"/>
            </a:br>
            <a:r>
              <a:rPr lang="en-US" altLang="en-US" sz="1600"/>
              <a:t>Death could not hold Him, the grave could not keep Him</a:t>
            </a:r>
            <a:br>
              <a:rPr lang="en-US" altLang="en-US" sz="1600"/>
            </a:br>
            <a:r>
              <a:rPr lang="en-US" altLang="en-US" sz="1600"/>
              <a:t>From rising again ,Rising again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838200" y="762000"/>
            <a:ext cx="71628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ekton Pro" panose="020F0603020208020904" pitchFamily="34" charset="0"/>
              </a:rPr>
              <a:t>(329)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Over the mountains and the sea</a:t>
            </a:r>
            <a:br>
              <a:rPr lang="en-US" altLang="en-US" sz="2400"/>
            </a:br>
            <a:r>
              <a:rPr lang="en-US" altLang="en-US" sz="2400"/>
              <a:t>Your river runs with love for me</a:t>
            </a:r>
            <a:br>
              <a:rPr lang="en-US" altLang="en-US" sz="2400"/>
            </a:br>
            <a:r>
              <a:rPr lang="en-US" altLang="en-US" sz="2400"/>
              <a:t>And I will open up my heart</a:t>
            </a:r>
            <a:br>
              <a:rPr lang="en-US" altLang="en-US" sz="2400"/>
            </a:br>
            <a:r>
              <a:rPr lang="en-US" altLang="en-US" sz="2400"/>
              <a:t>And let the Healer set me free</a:t>
            </a:r>
            <a:br>
              <a:rPr lang="en-US" altLang="en-US" sz="2400"/>
            </a:br>
            <a:r>
              <a:rPr lang="en-US" altLang="en-US" sz="2400"/>
              <a:t>I'm happy to be in the truth</a:t>
            </a:r>
            <a:br>
              <a:rPr lang="en-US" altLang="en-US" sz="2400"/>
            </a:br>
            <a:r>
              <a:rPr lang="en-US" altLang="en-US" sz="2400"/>
              <a:t>And I will daily lift my hands</a:t>
            </a:r>
            <a:br>
              <a:rPr lang="en-US" altLang="en-US" sz="2400"/>
            </a:br>
            <a:r>
              <a:rPr lang="en-US" altLang="en-US" sz="2400"/>
              <a:t>For I will always sing </a:t>
            </a:r>
            <a:br>
              <a:rPr lang="en-US" altLang="en-US" sz="2400"/>
            </a:br>
            <a:r>
              <a:rPr lang="en-US" altLang="en-US" sz="2400"/>
              <a:t>Of when Your love came down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[Chorus:]</a:t>
            </a:r>
            <a:br>
              <a:rPr lang="en-US" altLang="en-US" sz="2400"/>
            </a:br>
            <a:r>
              <a:rPr lang="en-US" altLang="en-US" sz="2400" b="1"/>
              <a:t>I could sing of Your love forever </a:t>
            </a:r>
            <a:r>
              <a:rPr lang="en-US" altLang="en-US" sz="2400"/>
              <a:t>(x4)</a:t>
            </a:r>
            <a:br>
              <a:rPr lang="en-US" altLang="en-US" sz="2400"/>
            </a:b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804275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838200" y="762000"/>
            <a:ext cx="71628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ekton Pro" panose="020F0603020208020904" pitchFamily="34" charset="0"/>
              </a:rPr>
              <a:t>(330 )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I'm pressing on the upward way,</a:t>
            </a:r>
            <a:br>
              <a:rPr lang="en-US" altLang="en-US" sz="2400" dirty="0"/>
            </a:br>
            <a:r>
              <a:rPr lang="en-US" altLang="en-US" sz="2400" dirty="0"/>
              <a:t>New heights I'm gaining every day;</a:t>
            </a:r>
            <a:br>
              <a:rPr lang="en-US" altLang="en-US" sz="2400" dirty="0"/>
            </a:br>
            <a:r>
              <a:rPr lang="en-US" altLang="en-US" sz="2400" dirty="0"/>
              <a:t>Still praying as I onward bound,</a:t>
            </a:r>
            <a:br>
              <a:rPr lang="en-US" altLang="en-US" sz="2400" dirty="0"/>
            </a:br>
            <a:r>
              <a:rPr lang="en-US" altLang="en-US" sz="2400" dirty="0"/>
              <a:t>"Lord, plant my feet on higher ground.” 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b="1" i="1" dirty="0"/>
              <a:t>Lord, lift me up, and let me stand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i="1" dirty="0"/>
              <a:t>By faith on Canaan's tableland;</a:t>
            </a:r>
            <a:br>
              <a:rPr lang="en-US" altLang="en-US" b="1" i="1" dirty="0"/>
            </a:br>
            <a:r>
              <a:rPr lang="en-US" altLang="en-US" b="1" i="1" dirty="0"/>
              <a:t>A higher plane than I have found,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i="1" dirty="0"/>
              <a:t>Lord, plant my feet on higher ground.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990600" y="581025"/>
            <a:ext cx="7162800" cy="76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ekton Pro" panose="020F0603020208020904" pitchFamily="34" charset="0"/>
              </a:rPr>
              <a:t>(331 )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proxnov-reg"/>
                <a:cs typeface="Times New Roman" panose="02020603050405020304" pitchFamily="18" charset="0"/>
              </a:rPr>
              <a:t>Light of the world</a:t>
            </a:r>
            <a:br>
              <a:rPr lang="en-US" altLang="en-US" sz="200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>
                <a:latin typeface="proxnov-reg"/>
                <a:cs typeface="Times New Roman" panose="02020603050405020304" pitchFamily="18" charset="0"/>
              </a:rPr>
              <a:t>You stepped down into darkness</a:t>
            </a:r>
            <a:br>
              <a:rPr lang="en-US" altLang="en-US" sz="200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>
                <a:latin typeface="proxnov-reg"/>
                <a:cs typeface="Times New Roman" panose="02020603050405020304" pitchFamily="18" charset="0"/>
              </a:rPr>
              <a:t>Open my eyes let me see</a:t>
            </a:r>
            <a:br>
              <a:rPr lang="en-US" altLang="en-US" sz="200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>
                <a:latin typeface="proxnov-reg"/>
                <a:cs typeface="Times New Roman" panose="02020603050405020304" pitchFamily="18" charset="0"/>
              </a:rPr>
              <a:t>Beauty that made this heart adore You</a:t>
            </a:r>
            <a:br>
              <a:rPr lang="en-US" altLang="en-US" sz="200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>
                <a:latin typeface="proxnov-reg"/>
                <a:cs typeface="Times New Roman" panose="02020603050405020304" pitchFamily="18" charset="0"/>
              </a:rPr>
              <a:t>Hope of a life spent with You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proxnov-reg"/>
                <a:cs typeface="Times New Roman" panose="02020603050405020304" pitchFamily="18" charset="0"/>
              </a:rPr>
              <a:t>Here I am to worship</a:t>
            </a:r>
            <a:br>
              <a:rPr lang="en-US" altLang="en-US" sz="2000" b="1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b="1">
                <a:latin typeface="proxnov-reg"/>
                <a:cs typeface="Times New Roman" panose="02020603050405020304" pitchFamily="18" charset="0"/>
              </a:rPr>
              <a:t>Here I am to bow down</a:t>
            </a:r>
            <a:br>
              <a:rPr lang="en-US" altLang="en-US" sz="2000" b="1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b="1">
                <a:latin typeface="proxnov-reg"/>
                <a:cs typeface="Times New Roman" panose="02020603050405020304" pitchFamily="18" charset="0"/>
              </a:rPr>
              <a:t>Here I am to say that You're my God</a:t>
            </a: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proxnov-reg"/>
                <a:cs typeface="Times New Roman" panose="02020603050405020304" pitchFamily="18" charset="0"/>
              </a:rPr>
              <a:t>You're altogether lovely</a:t>
            </a:r>
            <a:br>
              <a:rPr lang="en-US" altLang="en-US" sz="2000" b="1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b="1">
                <a:latin typeface="proxnov-reg"/>
                <a:cs typeface="Times New Roman" panose="02020603050405020304" pitchFamily="18" charset="0"/>
              </a:rPr>
              <a:t>Altogether worthy</a:t>
            </a:r>
            <a:br>
              <a:rPr lang="en-US" altLang="en-US" sz="2000" b="1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 b="1">
                <a:latin typeface="proxnov-reg"/>
                <a:cs typeface="Times New Roman" panose="02020603050405020304" pitchFamily="18" charset="0"/>
              </a:rPr>
              <a:t>Altogether wonderful to 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proxnov-reg"/>
                <a:cs typeface="Times New Roman" panose="02020603050405020304" pitchFamily="18" charset="0"/>
              </a:rPr>
              <a:t>King of all days</a:t>
            </a:r>
            <a:br>
              <a:rPr lang="en-US" altLang="en-US" sz="200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>
                <a:latin typeface="proxnov-reg"/>
                <a:cs typeface="Times New Roman" panose="02020603050405020304" pitchFamily="18" charset="0"/>
              </a:rPr>
              <a:t>Oh so highly exalted</a:t>
            </a:r>
            <a:br>
              <a:rPr lang="en-US" altLang="en-US" sz="200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>
                <a:latin typeface="proxnov-reg"/>
                <a:cs typeface="Times New Roman" panose="02020603050405020304" pitchFamily="18" charset="0"/>
              </a:rPr>
              <a:t>Glorious in heaven above</a:t>
            </a:r>
            <a:br>
              <a:rPr lang="en-US" altLang="en-US" sz="200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>
                <a:latin typeface="proxnov-reg"/>
                <a:cs typeface="Times New Roman" panose="02020603050405020304" pitchFamily="18" charset="0"/>
              </a:rPr>
              <a:t>Humbly You came to the earth You created</a:t>
            </a:r>
            <a:br>
              <a:rPr lang="en-US" altLang="en-US" sz="2000">
                <a:latin typeface="proxnov-reg"/>
                <a:cs typeface="Times New Roman" panose="02020603050405020304" pitchFamily="18" charset="0"/>
              </a:rPr>
            </a:br>
            <a:r>
              <a:rPr lang="en-US" altLang="en-US" sz="2000">
                <a:latin typeface="proxnov-reg"/>
                <a:cs typeface="Times New Roman" panose="02020603050405020304" pitchFamily="18" charset="0"/>
              </a:rPr>
              <a:t>All for love's sake became poor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proxnov-reg"/>
              </a:rPr>
              <a:t>bridge:</a:t>
            </a:r>
            <a:br>
              <a:rPr lang="en-US" altLang="en-US" sz="2000">
                <a:latin typeface="proxnov-reg"/>
              </a:rPr>
            </a:br>
            <a:r>
              <a:rPr lang="en-US" altLang="en-US" sz="2000">
                <a:latin typeface="proxnov-reg"/>
              </a:rPr>
              <a:t>I'll never know how much it cost (x4)</a:t>
            </a:r>
            <a:br>
              <a:rPr lang="en-US" altLang="en-US" sz="2000">
                <a:latin typeface="proxnov-reg"/>
              </a:rPr>
            </a:br>
            <a:r>
              <a:rPr lang="en-US" altLang="en-US" sz="2000">
                <a:latin typeface="proxnov-reg"/>
              </a:rPr>
              <a:t>To see my sin upon that cross</a:t>
            </a:r>
            <a:endParaRPr lang="en-US" altLang="en-US" sz="180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60198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ChangeArrowheads="1"/>
          </p:cNvSpPr>
          <p:nvPr/>
        </p:nvSpPr>
        <p:spPr bwMode="auto">
          <a:xfrm>
            <a:off x="990600" y="581025"/>
            <a:ext cx="7162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ekton Pro" panose="020F0603020208020904" pitchFamily="34" charset="0"/>
              </a:rPr>
              <a:t>(332 )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Lord, I come before Your throne of grace</a:t>
            </a:r>
            <a:br>
              <a:rPr lang="en-US" altLang="en-US" sz="2000"/>
            </a:br>
            <a:r>
              <a:rPr lang="en-US" altLang="en-US" sz="2000"/>
              <a:t>I find rest in Your presence,</a:t>
            </a:r>
            <a:br>
              <a:rPr lang="en-US" altLang="en-US" sz="2000"/>
            </a:br>
            <a:r>
              <a:rPr lang="en-US" altLang="en-US" sz="2000"/>
              <a:t>And fullness of Joy</a:t>
            </a:r>
            <a:br>
              <a:rPr lang="en-US" altLang="en-US" sz="2000"/>
            </a:br>
            <a:r>
              <a:rPr lang="en-US" altLang="en-US" sz="2000"/>
              <a:t>In worship and wonder,</a:t>
            </a:r>
            <a:br>
              <a:rPr lang="en-US" altLang="en-US" sz="2000"/>
            </a:br>
            <a:r>
              <a:rPr lang="en-US" altLang="en-US" sz="2000"/>
              <a:t>I behold Your face</a:t>
            </a:r>
            <a:br>
              <a:rPr lang="en-US" altLang="en-US" sz="2000"/>
            </a:br>
            <a:r>
              <a:rPr lang="en-US" altLang="en-US" sz="2000"/>
              <a:t>Singing what a faithful God have I</a:t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 b="1"/>
              <a:t>What a faithful God have I</a:t>
            </a:r>
            <a:br>
              <a:rPr lang="en-US" altLang="en-US" sz="2000" b="1"/>
            </a:br>
            <a:r>
              <a:rPr lang="en-US" altLang="en-US" sz="2000" b="1"/>
              <a:t>What a faithful God</a:t>
            </a:r>
            <a:br>
              <a:rPr lang="en-US" altLang="en-US" sz="2000" b="1"/>
            </a:br>
            <a:r>
              <a:rPr lang="en-US" altLang="en-US" sz="2000" b="1"/>
              <a:t>What a faithful God have I</a:t>
            </a:r>
            <a:br>
              <a:rPr lang="en-US" altLang="en-US" sz="2000" b="1"/>
            </a:br>
            <a:r>
              <a:rPr lang="en-US" altLang="en-US" sz="2000" b="1"/>
              <a:t>Faithful in every 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Lord of mercy, You have heard my cry</a:t>
            </a:r>
            <a:br>
              <a:rPr lang="en-US" altLang="en-US" sz="2000"/>
            </a:br>
            <a:r>
              <a:rPr lang="en-US" altLang="en-US" sz="2000"/>
              <a:t>Through the storm, You're the beacon</a:t>
            </a:r>
            <a:br>
              <a:rPr lang="en-US" altLang="en-US" sz="2000"/>
            </a:br>
            <a:r>
              <a:rPr lang="en-US" altLang="en-US" sz="2000"/>
              <a:t>My song in the night</a:t>
            </a:r>
            <a:br>
              <a:rPr lang="en-US" altLang="en-US" sz="2000"/>
            </a:br>
            <a:r>
              <a:rPr lang="en-US" altLang="en-US" sz="2000"/>
              <a:t>In the shelter of Your wings</a:t>
            </a:r>
            <a:br>
              <a:rPr lang="en-US" altLang="en-US" sz="2000"/>
            </a:br>
            <a:r>
              <a:rPr lang="en-US" altLang="en-US" sz="2000"/>
              <a:t>Hear my heart's reply,</a:t>
            </a:r>
            <a:br>
              <a:rPr lang="en-US" altLang="en-US" sz="2000"/>
            </a:br>
            <a:r>
              <a:rPr lang="en-US" altLang="en-US" sz="2000"/>
              <a:t>Singing what a faithful God have I</a:t>
            </a:r>
            <a:r>
              <a:rPr lang="en-US" altLang="en-US" sz="1800"/>
              <a:t> 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6781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 (28)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close by His side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abide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 d-a-y….2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close by His s-</a:t>
            </a:r>
            <a:r>
              <a:rPr lang="en-US" sz="2400" dirty="0" err="1">
                <a:latin typeface="Verdana" pitchFamily="34" charset="0"/>
              </a:rPr>
              <a:t>i</a:t>
            </a:r>
            <a:r>
              <a:rPr lang="en-US" sz="2400" dirty="0">
                <a:latin typeface="Verdana" pitchFamily="34" charset="0"/>
              </a:rPr>
              <a:t>-d-e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a-b-</a:t>
            </a:r>
            <a:r>
              <a:rPr lang="en-US" sz="2400" dirty="0" err="1">
                <a:latin typeface="Verdana" pitchFamily="34" charset="0"/>
              </a:rPr>
              <a:t>i</a:t>
            </a:r>
            <a:r>
              <a:rPr lang="en-US" sz="2400" dirty="0">
                <a:latin typeface="Verdana" pitchFamily="34" charset="0"/>
              </a:rPr>
              <a:t>-d-e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 d-a-y.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  <a:r>
              <a:rPr lang="en-US" sz="2400" b="1" dirty="0">
                <a:latin typeface="Verdana" pitchFamily="34" charset="0"/>
              </a:rPr>
              <a:t>		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 day…..2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Sunday, Monday, </a:t>
            </a:r>
            <a:r>
              <a:rPr lang="en-US" sz="2400" dirty="0" err="1">
                <a:latin typeface="Verdana" pitchFamily="34" charset="0"/>
              </a:rPr>
              <a:t>Tuesday,Wednesday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Thursday, Friday, Saturday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better every day.</a:t>
            </a:r>
          </a:p>
        </p:txBody>
      </p:sp>
      <p:sp>
        <p:nvSpPr>
          <p:cNvPr id="716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990600" y="581025"/>
            <a:ext cx="7162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ekton Pro" panose="020F0603020208020904" pitchFamily="34" charset="0"/>
              </a:rPr>
              <a:t>(333 )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 </a:t>
            </a:r>
            <a:r>
              <a:rPr lang="en-US" altLang="en-US" sz="2400" b="1" dirty="0"/>
              <a:t>Sing high, sing low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 </a:t>
            </a:r>
            <a:r>
              <a:rPr lang="en-US" altLang="en-US" sz="2400" b="1" dirty="0"/>
              <a:t>Singing absolutely everywhere I go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 </a:t>
            </a:r>
            <a:r>
              <a:rPr lang="en-US" altLang="en-US" sz="2400" b="1" dirty="0"/>
              <a:t>Sing high, sing low</a:t>
            </a:r>
            <a:br>
              <a:rPr lang="en-US" altLang="en-US" sz="2400" b="1" dirty="0"/>
            </a:br>
            <a:r>
              <a:rPr lang="en-US" altLang="en-US" sz="2400" dirty="0"/>
              <a:t> </a:t>
            </a:r>
            <a:r>
              <a:rPr lang="en-US" altLang="en-US" sz="2400" b="1" dirty="0"/>
              <a:t>Singing absolutely everywhere I go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 Oh, I am thinking about Jesus' love for me</a:t>
            </a:r>
            <a:br>
              <a:rPr lang="en-US" altLang="en-US" sz="2400" dirty="0"/>
            </a:br>
            <a:r>
              <a:rPr lang="en-US" altLang="en-US" sz="2400" dirty="0"/>
              <a:t> Oh, I am singing about how He set me free</a:t>
            </a:r>
            <a:br>
              <a:rPr lang="en-US" altLang="en-US" sz="2400" dirty="0"/>
            </a:br>
            <a:r>
              <a:rPr lang="en-US" altLang="en-US" sz="2400" dirty="0"/>
              <a:t> Oh, I am bringing it up </a:t>
            </a:r>
            <a:r>
              <a:rPr lang="en-US" altLang="en-US" sz="2400" dirty="0" err="1"/>
              <a:t>up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up</a:t>
            </a:r>
            <a:r>
              <a:rPr lang="en-US" altLang="en-US" sz="2400" dirty="0"/>
              <a:t> to everyone</a:t>
            </a:r>
            <a:br>
              <a:rPr lang="en-US" altLang="en-US" sz="2400" dirty="0"/>
            </a:br>
            <a:r>
              <a:rPr lang="en-US" altLang="en-US" sz="2400" dirty="0"/>
              <a:t> The wonders of Jesus' Love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228600" y="-76200"/>
            <a:ext cx="56388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(334 )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sz="2600" b="1" dirty="0">
                <a:latin typeface="+mj-lt"/>
              </a:rPr>
              <a:t>The sun comes up,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sz="2600" b="1" dirty="0">
                <a:latin typeface="+mj-lt"/>
              </a:rPr>
              <a:t>It's a new day dawning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It's time to sing Your song again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whatever may pass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And whatever lies before me ,,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Let me be singing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When the evening comes</a:t>
            </a:r>
            <a:endParaRPr lang="en-GB" sz="2600" dirty="0">
              <a:latin typeface="+mj-lt"/>
            </a:endParaRPr>
          </a:p>
          <a:p>
            <a:pPr eaLnBrk="1" hangingPunct="1">
              <a:defRPr/>
            </a:pPr>
            <a:r>
              <a:rPr lang="en-GB" sz="2600" b="1" dirty="0">
                <a:latin typeface="+mj-lt"/>
              </a:rPr>
              <a:t>				</a:t>
            </a:r>
          </a:p>
          <a:p>
            <a:pPr eaLnBrk="1" hangingPunct="1">
              <a:defRPr/>
            </a:pPr>
            <a:r>
              <a:rPr lang="en-GB" sz="2600" b="1" dirty="0">
                <a:latin typeface="+mj-lt"/>
              </a:rPr>
              <a:t>You're rich in love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And You're slow to anger-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Your name is great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And Your heart is kind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For all Your goodness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I will keep on singing ,,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Ten thousand reasons</a:t>
            </a:r>
            <a:br>
              <a:rPr lang="en-GB" sz="2600" b="1" dirty="0">
                <a:latin typeface="+mj-lt"/>
              </a:rPr>
            </a:br>
            <a:r>
              <a:rPr lang="en-GB" sz="2600" b="1" dirty="0">
                <a:latin typeface="+mj-lt"/>
              </a:rPr>
              <a:t>For my heart to find</a:t>
            </a:r>
            <a:endParaRPr lang="en-US" sz="2600" dirty="0">
              <a:latin typeface="+mj-lt"/>
            </a:endParaRPr>
          </a:p>
        </p:txBody>
      </p:sp>
      <p:sp>
        <p:nvSpPr>
          <p:cNvPr id="636931" name="TextBox 1"/>
          <p:cNvSpPr txBox="1">
            <a:spLocks noChangeArrowheads="1"/>
          </p:cNvSpPr>
          <p:nvPr/>
        </p:nvSpPr>
        <p:spPr bwMode="auto">
          <a:xfrm>
            <a:off x="4876800" y="2514600"/>
            <a:ext cx="5181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i="1"/>
              <a:t>Bless the Lord oh my soul</a:t>
            </a:r>
            <a:br>
              <a:rPr lang="en-GB" altLang="en-US" sz="2400" b="1" i="1"/>
            </a:br>
            <a:r>
              <a:rPr lang="en-GB" altLang="en-US" sz="2400" b="1" i="1"/>
              <a:t>Oh  my soul</a:t>
            </a:r>
            <a:br>
              <a:rPr lang="en-GB" altLang="en-US" sz="2400" b="1" i="1"/>
            </a:br>
            <a:r>
              <a:rPr lang="en-GB" altLang="en-US" sz="2400" b="1" i="1"/>
              <a:t>Worship His Holy name</a:t>
            </a:r>
            <a:br>
              <a:rPr lang="en-GB" altLang="en-US" sz="2400" b="1" i="1"/>
            </a:br>
            <a:r>
              <a:rPr lang="en-GB" altLang="en-US" sz="2400" b="1" i="1"/>
              <a:t>Sing like never before</a:t>
            </a:r>
            <a:br>
              <a:rPr lang="en-GB" altLang="en-US" sz="2400" b="1" i="1"/>
            </a:br>
            <a:r>
              <a:rPr lang="en-GB" altLang="en-US" sz="2400" b="1" i="1"/>
              <a:t>Oh my soul</a:t>
            </a:r>
            <a:br>
              <a:rPr lang="en-GB" altLang="en-US" sz="2400" b="1" i="1"/>
            </a:br>
            <a:r>
              <a:rPr lang="en-GB" altLang="en-US" sz="2400" b="1" i="1"/>
              <a:t>I'll worship Your Holy name</a:t>
            </a:r>
            <a:endParaRPr lang="en-GB" altLang="en-US" sz="2400"/>
          </a:p>
          <a:p>
            <a:pPr eaLnBrk="1" hangingPunct="1"/>
            <a:endParaRPr lang="en-GB" altLang="en-US" sz="2400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685800" y="457200"/>
            <a:ext cx="71628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(335)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Dhanyavad Yeshula( 4 )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Haleluah Rajacha Rajala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Prabhucha Prabhula			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Dhanyavad Yeshula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Mahimavu Rajala(4)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Haleluah Rajacha Rajala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Prabhucha Prabhula			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Mahimavu Rajala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Sthuthi Ho Rajala(4)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Haleluah Rajacha Rajala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Prabhucha Prabhula			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Sthuthi Ho  Rajala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715000" y="5334000"/>
            <a:ext cx="1524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715000" y="1219200"/>
            <a:ext cx="1524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867400" y="3657600"/>
            <a:ext cx="1524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3"/>
          <p:cNvSpPr txBox="1">
            <a:spLocks noChangeArrowheads="1"/>
          </p:cNvSpPr>
          <p:nvPr/>
        </p:nvSpPr>
        <p:spPr bwMode="auto">
          <a:xfrm>
            <a:off x="1143000" y="76200"/>
            <a:ext cx="79248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(336)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2800" b="1" i="1"/>
              <a:t>Our God is a great big God</a:t>
            </a:r>
            <a:br>
              <a:rPr lang="en-US" altLang="en-US" sz="2800" b="1" i="1"/>
            </a:br>
            <a:r>
              <a:rPr lang="en-US" altLang="en-US" sz="2800" b="1" i="1"/>
              <a:t>Our God is a great big God</a:t>
            </a:r>
            <a:br>
              <a:rPr lang="en-US" altLang="en-US" sz="2800" b="1" i="1"/>
            </a:br>
            <a:r>
              <a:rPr lang="en-US" altLang="en-US" sz="2800" b="1" i="1"/>
              <a:t>Our God is a great big God</a:t>
            </a:r>
            <a:br>
              <a:rPr lang="en-US" altLang="en-US" sz="2800" b="1" i="1"/>
            </a:br>
            <a:r>
              <a:rPr lang="en-US" altLang="en-US" sz="2800" b="1" i="1"/>
              <a:t>And He holds us in His hands</a:t>
            </a:r>
            <a:r>
              <a:rPr lang="en-US" altLang="en-US" sz="2800"/>
              <a:t> </a:t>
            </a: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He's higher than a skyscraper</a:t>
            </a:r>
            <a:br>
              <a:rPr lang="en-US" altLang="en-US" sz="2800"/>
            </a:br>
            <a:r>
              <a:rPr lang="en-US" altLang="en-US" sz="2800"/>
              <a:t>He's deeper than a submarine </a:t>
            </a:r>
            <a:br>
              <a:rPr lang="en-US" altLang="en-US" sz="2800"/>
            </a:br>
            <a:r>
              <a:rPr lang="en-US" altLang="en-US" sz="2800"/>
              <a:t>He's wider than the universe</a:t>
            </a:r>
            <a:br>
              <a:rPr lang="en-US" altLang="en-US" sz="2800"/>
            </a:br>
            <a:r>
              <a:rPr lang="en-US" altLang="en-US" sz="2800"/>
              <a:t>And beyond my wildest dreams </a:t>
            </a:r>
            <a:br>
              <a:rPr lang="en-US" altLang="en-US" sz="2800"/>
            </a:br>
            <a:r>
              <a:rPr lang="en-US" altLang="en-US" sz="2800"/>
              <a:t>And He's known me and He's loved me </a:t>
            </a:r>
            <a:br>
              <a:rPr lang="en-US" altLang="en-US" sz="2800"/>
            </a:br>
            <a:r>
              <a:rPr lang="en-US" altLang="en-US" sz="2800"/>
              <a:t>since before the world began</a:t>
            </a:r>
            <a:br>
              <a:rPr lang="en-US" altLang="en-US" sz="2800"/>
            </a:br>
            <a:r>
              <a:rPr lang="en-US" altLang="en-US" sz="2800"/>
              <a:t>How wonderful to be a part of God's amazing plan! </a:t>
            </a:r>
          </a:p>
          <a:p>
            <a:pPr eaLnBrk="1" hangingPunct="1"/>
            <a:r>
              <a:rPr lang="en-US" altLang="en-US" sz="2800"/>
              <a:t>			-</a:t>
            </a:r>
            <a:r>
              <a:rPr lang="en-US" altLang="en-US" sz="2800" b="1"/>
              <a:t> </a:t>
            </a:r>
            <a:r>
              <a:rPr lang="en-US" altLang="en-US" sz="2800" i="1"/>
              <a:t>Our God is a great big God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8534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(337)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da-DK" altLang="en-US" sz="2800" b="1">
                <a:latin typeface="Verdana" panose="020B0604030504040204" pitchFamily="34" charset="0"/>
              </a:rPr>
              <a:t>De de de....</a:t>
            </a:r>
            <a:endParaRPr lang="da-DK" altLang="en-US" sz="2800">
              <a:latin typeface="Verdana" panose="020B0604030504040204" pitchFamily="34" charset="0"/>
            </a:endParaRP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Joh bhi acha hai, apne hathon mein</a:t>
            </a: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Usko de de hum Khuda ke hathon mein  -2</a:t>
            </a:r>
          </a:p>
          <a:p>
            <a:pPr eaLnBrk="1" hangingPunct="1"/>
            <a:endParaRPr lang="da-DK" altLang="en-US" sz="2800">
              <a:latin typeface="Verdana" panose="020B0604030504040204" pitchFamily="34" charset="0"/>
            </a:endParaRP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Luka che uska adthis kehtha hai </a:t>
            </a: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Diya karo toh, tumein bhi diya jayega     -2</a:t>
            </a:r>
          </a:p>
          <a:p>
            <a:pPr eaLnBrk="1" hangingPunct="1"/>
            <a:endParaRPr lang="da-DK" altLang="en-US" sz="2800">
              <a:latin typeface="Verdana" panose="020B0604030504040204" pitchFamily="34" charset="0"/>
            </a:endParaRP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Log hila hila kar aur daba daba kar</a:t>
            </a:r>
          </a:p>
          <a:p>
            <a:pPr eaLnBrk="1" hangingPunct="1"/>
            <a:r>
              <a:rPr lang="da-DK" altLang="en-US" sz="2800">
                <a:latin typeface="Verdana" panose="020B0604030504040204" pitchFamily="34" charset="0"/>
              </a:rPr>
              <a:t>Tumko bhi diya karenge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79248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(338)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3600"/>
              <a:t>Oru Cheru Tharakampol </a:t>
            </a:r>
          </a:p>
          <a:p>
            <a:pPr eaLnBrk="1" hangingPunct="1"/>
            <a:r>
              <a:rPr lang="en-US" altLang="en-US" sz="3600"/>
              <a:t>Oru Cheru Kaithiripol</a:t>
            </a:r>
          </a:p>
          <a:p>
            <a:pPr eaLnBrk="1" hangingPunct="1"/>
            <a:r>
              <a:rPr lang="en-US" altLang="en-US" sz="3600"/>
              <a:t>Villangenam ninakkayen</a:t>
            </a:r>
          </a:p>
          <a:p>
            <a:pPr eaLnBrk="1" hangingPunct="1"/>
            <a:r>
              <a:rPr lang="en-US" altLang="en-US" sz="3600"/>
              <a:t>Nalukal Theerum vare</a:t>
            </a:r>
          </a:p>
          <a:p>
            <a:pPr eaLnBrk="1" hangingPunct="1"/>
            <a:r>
              <a:rPr lang="en-US" altLang="en-US" sz="3600"/>
              <a:t> </a:t>
            </a:r>
          </a:p>
          <a:p>
            <a:pPr eaLnBrk="1" hangingPunct="1"/>
            <a:r>
              <a:rPr lang="en-US" altLang="en-US" sz="3600"/>
              <a:t>Palavidhamam Shodhanayin</a:t>
            </a:r>
          </a:p>
          <a:p>
            <a:pPr eaLnBrk="1" hangingPunct="1"/>
            <a:r>
              <a:rPr lang="en-US" altLang="en-US" sz="3600"/>
              <a:t>Valayil Njan Agapedumboll</a:t>
            </a:r>
          </a:p>
          <a:p>
            <a:pPr eaLnBrk="1" hangingPunct="1"/>
            <a:r>
              <a:rPr lang="en-US" altLang="en-US" sz="3600"/>
              <a:t>Valanjidathe ninniduvaan</a:t>
            </a:r>
          </a:p>
          <a:p>
            <a:pPr eaLnBrk="1" hangingPunct="1"/>
            <a:r>
              <a:rPr lang="en-US" altLang="en-US" sz="3600"/>
              <a:t>Balam-enikkekidane</a:t>
            </a:r>
            <a:endParaRPr lang="da-DK" altLang="en-US" sz="3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3"/>
          <p:cNvSpPr txBox="1">
            <a:spLocks noChangeArrowheads="1"/>
          </p:cNvSpPr>
          <p:nvPr/>
        </p:nvSpPr>
        <p:spPr bwMode="auto">
          <a:xfrm>
            <a:off x="1066800" y="0"/>
            <a:ext cx="79248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(339)	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		                                         E</a:t>
            </a:r>
          </a:p>
          <a:p>
            <a:pPr eaLnBrk="1" hangingPunct="1"/>
            <a:r>
              <a:rPr lang="en-US" altLang="en-US" sz="2600" i="1"/>
              <a:t>Prarthna purush tha yah Daniel</a:t>
            </a:r>
          </a:p>
          <a:p>
            <a:pPr eaLnBrk="1" hangingPunct="1"/>
            <a:r>
              <a:rPr lang="en-US" altLang="en-US" sz="2600" i="1"/>
              <a:t>Dekho uske jeevan mein yeh kya hua</a:t>
            </a:r>
          </a:p>
          <a:p>
            <a:pPr eaLnBrk="1" hangingPunct="1"/>
            <a:r>
              <a:rPr lang="en-US" altLang="en-US" sz="2600" i="1"/>
              <a:t>Parameshwar se hee dua karoonga</a:t>
            </a:r>
          </a:p>
          <a:p>
            <a:pPr eaLnBrk="1" hangingPunct="1"/>
            <a:r>
              <a:rPr lang="en-US" altLang="en-US" sz="2600" i="1"/>
              <a:t>Jab dil mein usne thaan liya</a:t>
            </a:r>
          </a:p>
          <a:p>
            <a:pPr eaLnBrk="1" hangingPunct="1"/>
            <a:r>
              <a:rPr lang="en-US" altLang="en-US" sz="2600"/>
              <a:t> 	</a:t>
            </a:r>
          </a:p>
          <a:p>
            <a:pPr eaLnBrk="1" hangingPunct="1"/>
            <a:r>
              <a:rPr lang="en-US" altLang="en-US" sz="2600"/>
              <a:t>Mithron ney raaja se chuglee kiya</a:t>
            </a:r>
          </a:p>
          <a:p>
            <a:pPr eaLnBrk="1" hangingPunct="1"/>
            <a:r>
              <a:rPr lang="en-US" altLang="en-US" sz="2600"/>
              <a:t>Daniel ko unho ne phasa diya</a:t>
            </a:r>
          </a:p>
          <a:p>
            <a:pPr eaLnBrk="1" hangingPunct="1"/>
            <a:r>
              <a:rPr lang="en-US" altLang="en-US" sz="2600"/>
              <a:t>Sinh ke maand mein dalwa diya</a:t>
            </a:r>
          </a:p>
          <a:p>
            <a:pPr eaLnBrk="1" hangingPunct="1"/>
            <a:r>
              <a:rPr lang="en-US" altLang="en-US" sz="2600"/>
              <a:t>Nirdosh purush tha…</a:t>
            </a:r>
          </a:p>
          <a:p>
            <a:pPr eaLnBrk="1" hangingPunct="1"/>
            <a:r>
              <a:rPr lang="en-US" altLang="en-US" sz="2600"/>
              <a:t>			</a:t>
            </a:r>
            <a:r>
              <a:rPr lang="en-US" altLang="en-US" sz="2600" i="1"/>
              <a:t>- Prarthna purush tha </a:t>
            </a:r>
          </a:p>
          <a:p>
            <a:pPr eaLnBrk="1" hangingPunct="1"/>
            <a:r>
              <a:rPr lang="en-US" altLang="en-US" sz="2600"/>
              <a:t> </a:t>
            </a:r>
          </a:p>
          <a:p>
            <a:pPr eaLnBrk="1" hangingPunct="1"/>
            <a:r>
              <a:rPr lang="en-US" altLang="en-US" sz="2600"/>
              <a:t>Hey Daniel  Oh hey Daniel</a:t>
            </a:r>
          </a:p>
          <a:p>
            <a:pPr eaLnBrk="1" hangingPunct="1"/>
            <a:r>
              <a:rPr lang="en-US" altLang="en-US" sz="2600"/>
              <a:t>Tere Prabhu ne kya tujkho bachaya</a:t>
            </a:r>
          </a:p>
          <a:p>
            <a:pPr eaLnBrk="1" hangingPunct="1"/>
            <a:r>
              <a:rPr lang="en-US" altLang="en-US" sz="2600"/>
              <a:t>Haan mere raaja mere prabhu ne </a:t>
            </a:r>
          </a:p>
          <a:p>
            <a:pPr eaLnBrk="1" hangingPunct="1"/>
            <a:r>
              <a:rPr lang="en-US" altLang="en-US" sz="2600"/>
              <a:t>Dooton ko bhejkar mujhko bachaya...</a:t>
            </a:r>
          </a:p>
          <a:p>
            <a:pPr eaLnBrk="1" hangingPunct="1"/>
            <a:r>
              <a:rPr lang="en-US" altLang="en-US" sz="2600"/>
              <a:t> 			</a:t>
            </a:r>
            <a:r>
              <a:rPr lang="en-US" altLang="en-US" sz="2600" i="1"/>
              <a:t> - Prarthna purush tha </a:t>
            </a:r>
            <a:r>
              <a:rPr lang="en-US" altLang="en-US" sz="260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3"/>
          <p:cNvSpPr txBox="1">
            <a:spLocks noChangeArrowheads="1"/>
          </p:cNvSpPr>
          <p:nvPr/>
        </p:nvSpPr>
        <p:spPr bwMode="auto">
          <a:xfrm>
            <a:off x="1066800" y="0"/>
            <a:ext cx="7924800" cy="7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Verdana" panose="020B0604030504040204" pitchFamily="34" charset="0"/>
              </a:rPr>
              <a:t>(340)                       </a:t>
            </a:r>
          </a:p>
          <a:p>
            <a:pPr eaLnBrk="1" hangingPunct="1"/>
            <a:r>
              <a:rPr lang="en-US" altLang="en-US" sz="1900" b="1" u="sng"/>
              <a:t>Open Book</a:t>
            </a:r>
            <a:r>
              <a:rPr lang="en-US" altLang="en-US" sz="1900" b="1"/>
              <a:t>      		</a:t>
            </a:r>
            <a:endParaRPr lang="en-US" altLang="en-US" sz="1900"/>
          </a:p>
          <a:p>
            <a:pPr eaLnBrk="1" hangingPunct="1"/>
            <a:r>
              <a:rPr lang="en-US" altLang="en-US" sz="1900"/>
              <a:t>	(Based on Hebrews 4:13, Psalm 37:18) </a:t>
            </a:r>
          </a:p>
          <a:p>
            <a:pPr eaLnBrk="1" hangingPunct="1"/>
            <a:r>
              <a:rPr lang="en-US" altLang="en-US" sz="1900"/>
              <a:t>In the evening when I start to pray </a:t>
            </a:r>
            <a:br>
              <a:rPr lang="en-US" altLang="en-US" sz="1900"/>
            </a:br>
            <a:r>
              <a:rPr lang="en-US" altLang="en-US" sz="1900"/>
              <a:t>I think about this day </a:t>
            </a:r>
            <a:br>
              <a:rPr lang="en-US" altLang="en-US" sz="1900"/>
            </a:br>
            <a:r>
              <a:rPr lang="en-US" altLang="en-US" sz="1900"/>
              <a:t>Another page is turned forever </a:t>
            </a:r>
            <a:br>
              <a:rPr lang="en-US" altLang="en-US" sz="1900"/>
            </a:br>
            <a:r>
              <a:rPr lang="en-US" altLang="en-US" sz="1900"/>
              <a:t>Another yesterday </a:t>
            </a:r>
            <a:br>
              <a:rPr lang="en-US" altLang="en-US" sz="1900"/>
            </a:br>
            <a:r>
              <a:rPr lang="en-US" altLang="en-US" sz="1900"/>
              <a:t>And as the story of my life unfolds </a:t>
            </a:r>
            <a:br>
              <a:rPr lang="en-US" altLang="en-US" sz="1900"/>
            </a:br>
            <a:r>
              <a:rPr lang="en-US" altLang="en-US" sz="1900"/>
              <a:t>I know You've read it all </a:t>
            </a:r>
            <a:br>
              <a:rPr lang="en-US" altLang="en-US" sz="1900"/>
            </a:br>
            <a:r>
              <a:rPr lang="en-US" altLang="en-US" sz="1900"/>
              <a:t>Another line to be continued </a:t>
            </a:r>
            <a:br>
              <a:rPr lang="en-US" altLang="en-US" sz="1900"/>
            </a:br>
            <a:r>
              <a:rPr lang="en-US" altLang="en-US" sz="1900"/>
              <a:t>Will I stand or fall </a:t>
            </a:r>
            <a:br>
              <a:rPr lang="en-US" altLang="en-US" sz="1900"/>
            </a:br>
            <a:r>
              <a:rPr lang="en-US" altLang="en-US" sz="1900"/>
              <a:t/>
            </a:r>
            <a:br>
              <a:rPr lang="en-US" altLang="en-US" sz="1900"/>
            </a:br>
            <a:r>
              <a:rPr lang="en-US" altLang="en-US" sz="1900" b="1" i="1"/>
              <a:t>Open book - to You I am an open book </a:t>
            </a:r>
            <a:br>
              <a:rPr lang="en-US" altLang="en-US" sz="1900" b="1" i="1"/>
            </a:br>
            <a:r>
              <a:rPr lang="en-US" altLang="en-US" sz="1900" b="1" i="1"/>
              <a:t>You know every page by heart </a:t>
            </a:r>
            <a:br>
              <a:rPr lang="en-US" altLang="en-US" sz="1900" b="1" i="1"/>
            </a:br>
            <a:r>
              <a:rPr lang="en-US" altLang="en-US" sz="1900" b="1" i="1"/>
              <a:t>From the ending to the start </a:t>
            </a:r>
            <a:br>
              <a:rPr lang="en-US" altLang="en-US" sz="1900" b="1" i="1"/>
            </a:br>
            <a:r>
              <a:rPr lang="en-US" altLang="en-US" sz="1900" b="1" i="1"/>
              <a:t>Open book - my life is like an open book </a:t>
            </a:r>
            <a:br>
              <a:rPr lang="en-US" altLang="en-US" sz="1900" b="1" i="1"/>
            </a:br>
            <a:r>
              <a:rPr lang="en-US" altLang="en-US" sz="1900" b="1" i="1"/>
              <a:t>As I read between the lines </a:t>
            </a:r>
            <a:br>
              <a:rPr lang="en-US" altLang="en-US" sz="1900" b="1" i="1"/>
            </a:br>
            <a:r>
              <a:rPr lang="en-US" altLang="en-US" sz="1900" b="1" i="1"/>
              <a:t>It's Your love that truly binds this open book</a:t>
            </a:r>
            <a:r>
              <a:rPr lang="en-US" altLang="en-US" sz="1900" i="1"/>
              <a:t> </a:t>
            </a:r>
            <a:br>
              <a:rPr lang="en-US" altLang="en-US" sz="1900" i="1"/>
            </a:br>
            <a:r>
              <a:rPr lang="en-US" altLang="en-US" sz="1900" i="1"/>
              <a:t/>
            </a:r>
            <a:br>
              <a:rPr lang="en-US" altLang="en-US" sz="1900" i="1"/>
            </a:br>
            <a:r>
              <a:rPr lang="en-US" altLang="en-US" sz="1900"/>
              <a:t>When the cover of this book is closed </a:t>
            </a:r>
            <a:br>
              <a:rPr lang="en-US" altLang="en-US" sz="1900"/>
            </a:br>
            <a:r>
              <a:rPr lang="en-US" altLang="en-US" sz="1900"/>
              <a:t>The final chapter read </a:t>
            </a:r>
            <a:br>
              <a:rPr lang="en-US" altLang="en-US" sz="1900"/>
            </a:br>
            <a:r>
              <a:rPr lang="en-US" altLang="en-US" sz="1900"/>
              <a:t>I hope You find it worth the reading </a:t>
            </a:r>
            <a:br>
              <a:rPr lang="en-US" altLang="en-US" sz="1900"/>
            </a:br>
            <a:r>
              <a:rPr lang="en-US" altLang="en-US" sz="1900"/>
              <a:t>I hope 'well done' is said</a:t>
            </a:r>
          </a:p>
          <a:p>
            <a:pPr eaLnBrk="1" hangingPunct="1"/>
            <a:r>
              <a:rPr lang="en-US" altLang="en-US" sz="1900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3"/>
          <p:cNvSpPr txBox="1">
            <a:spLocks noChangeArrowheads="1"/>
          </p:cNvSpPr>
          <p:nvPr/>
        </p:nvSpPr>
        <p:spPr bwMode="auto">
          <a:xfrm>
            <a:off x="1066800" y="76200"/>
            <a:ext cx="7924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(341)	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2400"/>
              <a:t>Deep, deep, oh !deep down down</a:t>
            </a:r>
          </a:p>
          <a:p>
            <a:pPr eaLnBrk="1" hangingPunct="1"/>
            <a:r>
              <a:rPr lang="en-US" altLang="en-US" sz="2400"/>
              <a:t>Deep down in my heart, 			</a:t>
            </a:r>
          </a:p>
          <a:p>
            <a:pPr eaLnBrk="1" hangingPunct="1"/>
            <a:r>
              <a:rPr lang="en-US" altLang="en-US" sz="2400"/>
              <a:t>I -love you Jesus,</a:t>
            </a:r>
          </a:p>
          <a:p>
            <a:pPr eaLnBrk="1" hangingPunct="1"/>
            <a:r>
              <a:rPr lang="en-US" altLang="en-US" sz="2400"/>
              <a:t>Deep, deep, oh deep down down</a:t>
            </a:r>
          </a:p>
          <a:p>
            <a:pPr eaLnBrk="1" hangingPunct="1"/>
            <a:r>
              <a:rPr lang="en-US" altLang="en-US" sz="2400"/>
              <a:t>Deep down in my heart, 	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i="1"/>
              <a:t>Do you Love your Jesus, deep down in your heart ?</a:t>
            </a:r>
          </a:p>
          <a:p>
            <a:pPr eaLnBrk="1" hangingPunct="1"/>
            <a:r>
              <a:rPr lang="en-US" altLang="en-US" sz="2400"/>
              <a:t>Yes I love my Jesus, deep down in my heart.</a:t>
            </a:r>
          </a:p>
          <a:p>
            <a:pPr eaLnBrk="1" hangingPunct="1"/>
            <a:r>
              <a:rPr lang="en-US" altLang="en-US" sz="2400"/>
              <a:t> </a:t>
            </a:r>
          </a:p>
          <a:p>
            <a:pPr eaLnBrk="1" hangingPunct="1"/>
            <a:r>
              <a:rPr lang="en-US" altLang="en-US" sz="2400" i="1"/>
              <a:t>Do we love our Brothers,  Deep down in our hearts? </a:t>
            </a:r>
          </a:p>
          <a:p>
            <a:pPr eaLnBrk="1" hangingPunct="1"/>
            <a:r>
              <a:rPr lang="en-US" altLang="en-US" sz="2400"/>
              <a:t>We must love our Brothers, Deep down in our hearts.</a:t>
            </a:r>
          </a:p>
          <a:p>
            <a:pPr eaLnBrk="1" hangingPunct="1"/>
            <a:r>
              <a:rPr lang="en-US" altLang="en-US" sz="2400" b="1"/>
              <a:t> </a:t>
            </a:r>
            <a:endParaRPr lang="en-US" altLang="en-US" sz="2400"/>
          </a:p>
          <a:p>
            <a:pPr eaLnBrk="1" hangingPunct="1"/>
            <a:r>
              <a:rPr lang="en-US" altLang="en-US" sz="2400" i="1"/>
              <a:t>Do we love our Sisters,   Deep down in our hearts? </a:t>
            </a:r>
          </a:p>
          <a:p>
            <a:pPr eaLnBrk="1" hangingPunct="1"/>
            <a:r>
              <a:rPr lang="en-US" altLang="en-US" sz="2400"/>
              <a:t>We must love our Sisters, Deep down in our hearts</a:t>
            </a:r>
            <a:endParaRPr lang="da-DK" altLang="en-US" sz="24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943600" y="838200"/>
            <a:ext cx="228600" cy="15240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4100" name="TextBox 4"/>
          <p:cNvSpPr txBox="1">
            <a:spLocks noChangeArrowheads="1"/>
          </p:cNvSpPr>
          <p:nvPr/>
        </p:nvSpPr>
        <p:spPr bwMode="auto">
          <a:xfrm>
            <a:off x="6400800" y="141605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2</a:t>
            </a:r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9144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(342)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3200" b="1"/>
              <a:t>Keep me true , Lord Jesus, Keep me True, </a:t>
            </a:r>
            <a:endParaRPr lang="en-US" altLang="en-US" sz="3200"/>
          </a:p>
          <a:p>
            <a:pPr eaLnBrk="1" hangingPunct="1"/>
            <a:r>
              <a:rPr lang="en-US" altLang="en-US" sz="3200"/>
              <a:t>Keep me true , Lord Jesus, Keep me True.</a:t>
            </a:r>
          </a:p>
          <a:p>
            <a:pPr eaLnBrk="1" hangingPunct="1"/>
            <a:r>
              <a:rPr lang="en-US" altLang="en-US" sz="3200"/>
              <a:t>There’s a race that I must run , </a:t>
            </a:r>
          </a:p>
          <a:p>
            <a:pPr eaLnBrk="1" hangingPunct="1"/>
            <a:r>
              <a:rPr lang="en-US" altLang="en-US" sz="3200"/>
              <a:t>There are Victories to be won,</a:t>
            </a:r>
          </a:p>
          <a:p>
            <a:pPr eaLnBrk="1" hangingPunct="1"/>
            <a:r>
              <a:rPr lang="en-US" altLang="en-US" sz="3200"/>
              <a:t>Give me power every hour to be true.        - 2</a:t>
            </a:r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67818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(29)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are going to a mansion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the happy day express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letters on the engine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are J-E-S-U-S.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guard calls all for Heaven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gladly answer </a:t>
            </a:r>
            <a:r>
              <a:rPr lang="en-US" altLang="en-US" sz="2400" b="1">
                <a:latin typeface="Verdana" panose="020B0604030504040204" pitchFamily="34" charset="0"/>
              </a:rPr>
              <a:t>Y E S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We’re going to a mansion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the happy day express.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You‘re  welcome all ye people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the happy day express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way to come 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just to trust in J-E-S-U-S.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 hear the call from Heaven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gladly answer YES!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with us all ye people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 the happy day express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37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3"/>
          <p:cNvSpPr txBox="1">
            <a:spLocks noChangeArrowheads="1"/>
          </p:cNvSpPr>
          <p:nvPr/>
        </p:nvSpPr>
        <p:spPr bwMode="auto">
          <a:xfrm>
            <a:off x="1143000" y="76200"/>
            <a:ext cx="79248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(343)	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2400" i="1">
                <a:latin typeface="Arial" panose="020B0604020202020204" pitchFamily="34" charset="0"/>
              </a:rPr>
              <a:t>Dare to be a Daniel,</a:t>
            </a:r>
            <a:br>
              <a:rPr lang="en-US" altLang="en-US" sz="2400" i="1">
                <a:latin typeface="Arial" panose="020B0604020202020204" pitchFamily="34" charset="0"/>
              </a:rPr>
            </a:br>
            <a:r>
              <a:rPr lang="en-US" altLang="en-US" sz="2400" i="1">
                <a:latin typeface="Arial" panose="020B0604020202020204" pitchFamily="34" charset="0"/>
              </a:rPr>
              <a:t>Dare to stand alone!</a:t>
            </a:r>
            <a:br>
              <a:rPr lang="en-US" altLang="en-US" sz="2400" i="1">
                <a:latin typeface="Arial" panose="020B0604020202020204" pitchFamily="34" charset="0"/>
              </a:rPr>
            </a:br>
            <a:r>
              <a:rPr lang="en-US" altLang="en-US" sz="2400" i="1">
                <a:latin typeface="Arial" panose="020B0604020202020204" pitchFamily="34" charset="0"/>
              </a:rPr>
              <a:t>Dare to have a purpose firm!</a:t>
            </a:r>
            <a:br>
              <a:rPr lang="en-US" altLang="en-US" sz="2400" i="1">
                <a:latin typeface="Arial" panose="020B0604020202020204" pitchFamily="34" charset="0"/>
              </a:rPr>
            </a:br>
            <a:r>
              <a:rPr lang="en-US" altLang="en-US" sz="2400" i="1">
                <a:latin typeface="Arial" panose="020B0604020202020204" pitchFamily="34" charset="0"/>
              </a:rPr>
              <a:t>Dare to make it known.</a:t>
            </a:r>
          </a:p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 </a:t>
            </a:r>
            <a:endParaRPr lang="en-US" altLang="en-US" sz="24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     </a:t>
            </a:r>
            <a:r>
              <a:rPr lang="en-US" altLang="en-US" sz="2400">
                <a:latin typeface="Arial" panose="020B0604020202020204" pitchFamily="34" charset="0"/>
              </a:rPr>
              <a:t>Standing by a purpose true,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Heeding God's command,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Honor them, the faithful few!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All hail to Daniel's band!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			-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000" i="1">
                <a:latin typeface="Arial" panose="020B0604020202020204" pitchFamily="34" charset="0"/>
              </a:rPr>
              <a:t>Dare to be….</a:t>
            </a:r>
            <a:br>
              <a:rPr lang="en-US" altLang="en-US" sz="2000" i="1">
                <a:latin typeface="Arial" panose="020B0604020202020204" pitchFamily="34" charset="0"/>
              </a:rPr>
            </a:br>
            <a:endParaRPr lang="en-US" altLang="en-US" sz="2000" i="1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     Many mighty men are lost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Daring not to stand,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Who for God had been a host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     By joining Daniel's band.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			</a:t>
            </a:r>
            <a:r>
              <a:rPr lang="en-US" altLang="en-US" sz="2000" i="1">
                <a:latin typeface="Arial" panose="020B0604020202020204" pitchFamily="34" charset="0"/>
              </a:rPr>
              <a:t>- Dare to be….</a:t>
            </a:r>
          </a:p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		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3"/>
          <p:cNvSpPr txBox="1">
            <a:spLocks noChangeArrowheads="1"/>
          </p:cNvSpPr>
          <p:nvPr/>
        </p:nvSpPr>
        <p:spPr bwMode="auto">
          <a:xfrm>
            <a:off x="1143000" y="76200"/>
            <a:ext cx="79248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(344)	</a:t>
            </a:r>
          </a:p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		                                         </a:t>
            </a:r>
          </a:p>
          <a:p>
            <a:pPr eaLnBrk="1" hangingPunct="1"/>
            <a:r>
              <a:rPr lang="en-US" altLang="en-US" sz="2400" i="1" dirty="0">
                <a:latin typeface="Arial" panose="020B0604020202020204" pitchFamily="34" charset="0"/>
              </a:rPr>
              <a:t>We </a:t>
            </a:r>
            <a:r>
              <a:rPr lang="en-US" altLang="en-US" sz="2400" i="1" dirty="0" err="1" smtClean="0">
                <a:latin typeface="Arial" panose="020B0604020202020204" pitchFamily="34" charset="0"/>
              </a:rPr>
              <a:t>wanna</a:t>
            </a:r>
            <a:r>
              <a:rPr lang="en-US" altLang="en-US" sz="2400" i="1" dirty="0" smtClean="0">
                <a:latin typeface="Arial" panose="020B0604020202020204" pitchFamily="34" charset="0"/>
              </a:rPr>
              <a:t>  </a:t>
            </a:r>
            <a:r>
              <a:rPr lang="en-US" altLang="en-US" sz="2400" i="1" dirty="0">
                <a:latin typeface="Arial" panose="020B0604020202020204" pitchFamily="34" charset="0"/>
              </a:rPr>
              <a:t>see, we </a:t>
            </a:r>
            <a:r>
              <a:rPr lang="en-US" altLang="en-US" sz="2400" i="1" dirty="0" err="1" smtClean="0">
                <a:latin typeface="Arial" panose="020B0604020202020204" pitchFamily="34" charset="0"/>
              </a:rPr>
              <a:t>wanna</a:t>
            </a:r>
            <a:r>
              <a:rPr lang="en-US" altLang="en-US" sz="2400" i="1" dirty="0" smtClean="0">
                <a:latin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</a:rPr>
              <a:t>see, </a:t>
            </a:r>
          </a:p>
          <a:p>
            <a:pPr eaLnBrk="1" hangingPunct="1"/>
            <a:r>
              <a:rPr lang="en-US" altLang="en-US" sz="2400" i="1" dirty="0">
                <a:latin typeface="Arial" panose="020B0604020202020204" pitchFamily="34" charset="0"/>
              </a:rPr>
              <a:t>We </a:t>
            </a:r>
            <a:r>
              <a:rPr lang="en-US" altLang="en-US" sz="2400" i="1" dirty="0" err="1" smtClean="0">
                <a:latin typeface="Arial" panose="020B0604020202020204" pitchFamily="34" charset="0"/>
              </a:rPr>
              <a:t>wanna</a:t>
            </a:r>
            <a:r>
              <a:rPr lang="en-US" altLang="en-US" sz="2400" i="1" dirty="0" smtClean="0">
                <a:latin typeface="Arial" panose="020B0604020202020204" pitchFamily="34" charset="0"/>
              </a:rPr>
              <a:t>  </a:t>
            </a:r>
            <a:r>
              <a:rPr lang="en-US" altLang="en-US" sz="2400" i="1" dirty="0">
                <a:latin typeface="Arial" panose="020B0604020202020204" pitchFamily="34" charset="0"/>
              </a:rPr>
              <a:t>see, Jesus lifted high.</a:t>
            </a:r>
            <a:br>
              <a:rPr lang="en-US" altLang="en-US" sz="2400" i="1" dirty="0">
                <a:latin typeface="Arial" panose="020B0604020202020204" pitchFamily="34" charset="0"/>
              </a:rPr>
            </a:br>
            <a:r>
              <a:rPr lang="en-US" altLang="en-US" sz="2400" i="1" dirty="0">
                <a:latin typeface="Arial" panose="020B0604020202020204" pitchFamily="34" charset="0"/>
              </a:rPr>
              <a:t>We </a:t>
            </a:r>
            <a:r>
              <a:rPr lang="en-US" altLang="en-US" sz="2400" i="1" dirty="0" err="1" smtClean="0">
                <a:latin typeface="Arial" panose="020B0604020202020204" pitchFamily="34" charset="0"/>
              </a:rPr>
              <a:t>wanna</a:t>
            </a:r>
            <a:r>
              <a:rPr lang="en-US" altLang="en-US" sz="2400" i="1" dirty="0" smtClean="0">
                <a:latin typeface="Arial" panose="020B0604020202020204" pitchFamily="34" charset="0"/>
              </a:rPr>
              <a:t>  </a:t>
            </a:r>
            <a:r>
              <a:rPr lang="en-US" altLang="en-US" sz="2400" i="1" dirty="0">
                <a:latin typeface="Arial" panose="020B0604020202020204" pitchFamily="34" charset="0"/>
              </a:rPr>
              <a:t>see, we </a:t>
            </a:r>
            <a:r>
              <a:rPr lang="en-US" altLang="en-US" sz="2400" i="1" dirty="0" err="1" smtClean="0">
                <a:latin typeface="Arial" panose="020B0604020202020204" pitchFamily="34" charset="0"/>
              </a:rPr>
              <a:t>wanna</a:t>
            </a:r>
            <a:r>
              <a:rPr lang="en-US" altLang="en-US" sz="2400" i="1" dirty="0" smtClean="0">
                <a:latin typeface="Arial" panose="020B0604020202020204" pitchFamily="34" charset="0"/>
              </a:rPr>
              <a:t>  </a:t>
            </a:r>
            <a:r>
              <a:rPr lang="en-US" altLang="en-US" sz="2400" i="1" dirty="0">
                <a:latin typeface="Arial" panose="020B0604020202020204" pitchFamily="34" charset="0"/>
              </a:rPr>
              <a:t>see, </a:t>
            </a:r>
          </a:p>
          <a:p>
            <a:pPr eaLnBrk="1" hangingPunct="1"/>
            <a:r>
              <a:rPr lang="en-US" altLang="en-US" sz="2400" i="1" dirty="0">
                <a:latin typeface="Arial" panose="020B0604020202020204" pitchFamily="34" charset="0"/>
              </a:rPr>
              <a:t>We </a:t>
            </a:r>
            <a:r>
              <a:rPr lang="en-US" altLang="en-US" sz="2400" i="1" dirty="0" err="1" smtClean="0">
                <a:latin typeface="Arial" panose="020B0604020202020204" pitchFamily="34" charset="0"/>
              </a:rPr>
              <a:t>wanna</a:t>
            </a:r>
            <a:r>
              <a:rPr lang="en-US" altLang="en-US" sz="2400" i="1" dirty="0" smtClean="0">
                <a:latin typeface="Arial" panose="020B0604020202020204" pitchFamily="34" charset="0"/>
              </a:rPr>
              <a:t>  </a:t>
            </a:r>
            <a:r>
              <a:rPr lang="en-US" altLang="en-US" sz="2400" i="1" dirty="0">
                <a:latin typeface="Arial" panose="020B0604020202020204" pitchFamily="34" charset="0"/>
              </a:rPr>
              <a:t>see, Jesus lifted high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We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wanna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see Jesus lifted high,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A </a:t>
            </a:r>
            <a:r>
              <a:rPr lang="en-US" altLang="en-US" sz="2400" dirty="0" smtClean="0">
                <a:latin typeface="Arial" panose="020B0604020202020204" pitchFamily="34" charset="0"/>
              </a:rPr>
              <a:t>banner </a:t>
            </a:r>
            <a:r>
              <a:rPr lang="en-US" altLang="en-US" sz="2400" dirty="0">
                <a:latin typeface="Arial" panose="020B0604020202020204" pitchFamily="34" charset="0"/>
              </a:rPr>
              <a:t>that flies across this land,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That all men might see the truth and know,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He is the way to heaven.                               - 2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	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Step by step we're moving forward,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Little by little we’re taking ground,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Every prayer is a powerful weapon,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Strongholds  come tumbling down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And down and down and down......</a:t>
            </a:r>
            <a:br>
              <a:rPr lang="en-US" altLang="en-US" sz="2400" dirty="0">
                <a:latin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7924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(345)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Why worry when you can pray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Trust Jesus, he’ll show you the way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Don’t be  a doubting Thomas,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Trust fully in God’s promise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 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Why worry, worry,  worry ,worry</a:t>
            </a:r>
          </a:p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When you can pray   -   2</a:t>
            </a:r>
          </a:p>
          <a:p>
            <a:pPr eaLnBrk="1" hangingPunct="1"/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8763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(346)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sz="3600" b="1"/>
              <a:t>Tangles, Tangles, Tangles I was in</a:t>
            </a:r>
            <a:r>
              <a:rPr lang="en-US" altLang="en-US" sz="3600"/>
              <a:t> </a:t>
            </a:r>
          </a:p>
          <a:p>
            <a:pPr eaLnBrk="1" hangingPunct="1"/>
            <a:r>
              <a:rPr lang="en-US" altLang="en-US" sz="3600"/>
              <a:t>I was born in Tangle Town, </a:t>
            </a:r>
          </a:p>
          <a:p>
            <a:pPr eaLnBrk="1" hangingPunct="1"/>
            <a:r>
              <a:rPr lang="en-US" altLang="en-US" sz="3600"/>
              <a:t>because of Adam’s sin </a:t>
            </a:r>
          </a:p>
          <a:p>
            <a:pPr eaLnBrk="1" hangingPunct="1"/>
            <a:r>
              <a:rPr lang="en-US" altLang="en-US" sz="3600"/>
              <a:t>Then Jesus came along the way </a:t>
            </a:r>
          </a:p>
          <a:p>
            <a:pPr eaLnBrk="1" hangingPunct="1"/>
            <a:r>
              <a:rPr lang="en-US" altLang="en-US" sz="3600"/>
              <a:t>And undid all the knots</a:t>
            </a:r>
          </a:p>
          <a:p>
            <a:pPr eaLnBrk="1" hangingPunct="1"/>
            <a:r>
              <a:rPr lang="en-US" altLang="en-US" sz="3600"/>
              <a:t>And now I’m happy because I’m not in tangles.</a:t>
            </a:r>
          </a:p>
          <a:p>
            <a:pPr eaLnBrk="1" hangingPunct="1"/>
            <a:endParaRPr lang="en-US" altLang="en-US" sz="3600"/>
          </a:p>
          <a:p>
            <a:pPr eaLnBrk="1" hangingPunct="1"/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Text Box 3"/>
          <p:cNvSpPr txBox="1">
            <a:spLocks noChangeArrowheads="1"/>
          </p:cNvSpPr>
          <p:nvPr/>
        </p:nvSpPr>
        <p:spPr bwMode="auto">
          <a:xfrm>
            <a:off x="1066800" y="333375"/>
            <a:ext cx="8077200" cy="65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(347)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sz="3600" b="1" i="1"/>
              <a:t>Oh God, You are my God </a:t>
            </a:r>
            <a:r>
              <a:rPr lang="en-US" altLang="en-US" sz="3600" i="1"/>
              <a:t/>
            </a:r>
            <a:br>
              <a:rPr lang="en-US" altLang="en-US" sz="3600" i="1"/>
            </a:br>
            <a:r>
              <a:rPr lang="en-US" altLang="en-US" sz="3600" i="1"/>
              <a:t>And I will ever praise You </a:t>
            </a:r>
            <a:br>
              <a:rPr lang="en-US" altLang="en-US" sz="3600" i="1"/>
            </a:br>
            <a:r>
              <a:rPr lang="en-US" altLang="en-US" sz="3600" i="1"/>
              <a:t>Oh God, You are my God </a:t>
            </a:r>
            <a:br>
              <a:rPr lang="en-US" altLang="en-US" sz="3600" i="1"/>
            </a:br>
            <a:r>
              <a:rPr lang="en-US" altLang="en-US" sz="3600" i="1"/>
              <a:t>And I will ever praise You </a:t>
            </a:r>
            <a:br>
              <a:rPr lang="en-US" altLang="en-US" sz="3600" i="1"/>
            </a:br>
            <a:r>
              <a:rPr lang="en-US" altLang="en-US" sz="3600"/>
              <a:t/>
            </a:r>
            <a:br>
              <a:rPr lang="en-US" altLang="en-US" sz="3600"/>
            </a:br>
            <a:r>
              <a:rPr lang="en-US" altLang="en-US" sz="3600"/>
              <a:t>I will seek You in the morning </a:t>
            </a:r>
            <a:br>
              <a:rPr lang="en-US" altLang="en-US" sz="3600"/>
            </a:br>
            <a:r>
              <a:rPr lang="en-US" altLang="en-US" sz="3600"/>
              <a:t>And I will learn to walk in Your ways </a:t>
            </a:r>
            <a:br>
              <a:rPr lang="en-US" altLang="en-US" sz="3600"/>
            </a:br>
            <a:r>
              <a:rPr lang="en-US" altLang="en-US" sz="3600"/>
              <a:t>And step by step You'll lead me </a:t>
            </a:r>
            <a:br>
              <a:rPr lang="en-US" altLang="en-US" sz="3600"/>
            </a:br>
            <a:r>
              <a:rPr lang="en-US" altLang="en-US" sz="3600"/>
              <a:t>And I will follow You all of my days </a:t>
            </a:r>
            <a:br>
              <a:rPr lang="en-US" altLang="en-US" sz="3600"/>
            </a:br>
            <a:r>
              <a:rPr lang="en-US" altLang="en-US" sz="3600"/>
              <a:t>                        -</a:t>
            </a:r>
            <a:r>
              <a:rPr lang="en-US" altLang="en-US" sz="2800" i="1"/>
              <a:t>Oh God, You are my God</a:t>
            </a:r>
          </a:p>
          <a:p>
            <a:pPr eaLnBrk="1" hangingPunct="1"/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ext Box 3"/>
          <p:cNvSpPr txBox="1">
            <a:spLocks noChangeArrowheads="1"/>
          </p:cNvSpPr>
          <p:nvPr/>
        </p:nvSpPr>
        <p:spPr bwMode="auto">
          <a:xfrm>
            <a:off x="1066800" y="333375"/>
            <a:ext cx="80772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(348)	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sz="3600" b="1"/>
              <a:t>Ettam cheriya Jyothisse</a:t>
            </a:r>
            <a:endParaRPr lang="en-US" altLang="en-US" sz="3600"/>
          </a:p>
          <a:p>
            <a:pPr eaLnBrk="1" hangingPunct="1"/>
            <a:r>
              <a:rPr lang="en-US" altLang="en-US" sz="3600"/>
              <a:t>Lokkathinnu mukalil nee </a:t>
            </a:r>
          </a:p>
          <a:p>
            <a:pPr eaLnBrk="1" hangingPunct="1"/>
            <a:r>
              <a:rPr lang="en-US" altLang="en-US" sz="3600"/>
              <a:t>Vanathinkal vyram pol</a:t>
            </a:r>
          </a:p>
          <a:p>
            <a:pPr eaLnBrk="1" hangingPunct="1"/>
            <a:r>
              <a:rPr lang="en-US" altLang="en-US" sz="3600"/>
              <a:t>Nilkunnathaschariyamam</a:t>
            </a:r>
          </a:p>
          <a:p>
            <a:pPr eaLnBrk="1" hangingPunct="1"/>
            <a:r>
              <a:rPr lang="en-US" altLang="en-US" sz="3600"/>
              <a:t> </a:t>
            </a:r>
          </a:p>
          <a:p>
            <a:pPr eaLnBrk="1" hangingPunct="1"/>
            <a:r>
              <a:rPr lang="en-US" altLang="en-US" sz="3600"/>
              <a:t>Sobhikkunna  sooryan thaan </a:t>
            </a:r>
          </a:p>
          <a:p>
            <a:pPr eaLnBrk="1" hangingPunct="1"/>
            <a:r>
              <a:rPr lang="en-US" altLang="en-US" sz="3600"/>
              <a:t>Asthamikkum  velayil</a:t>
            </a:r>
          </a:p>
          <a:p>
            <a:pPr eaLnBrk="1" hangingPunct="1"/>
            <a:r>
              <a:rPr lang="en-US" altLang="en-US" sz="3600"/>
              <a:t>Kanikka nin sobhaye </a:t>
            </a:r>
          </a:p>
          <a:p>
            <a:pPr eaLnBrk="1" hangingPunct="1"/>
            <a:r>
              <a:rPr lang="en-US" altLang="en-US" sz="3600"/>
              <a:t>Ramuzhuvan lokathil</a:t>
            </a:r>
          </a:p>
          <a:p>
            <a:pPr eaLnBrk="1" hangingPunct="1"/>
            <a:r>
              <a:rPr lang="en-US" altLang="en-US" sz="3200"/>
              <a:t> </a:t>
            </a: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(349)	</a:t>
            </a:r>
          </a:p>
          <a:p>
            <a:pPr eaLnBrk="1" hangingPunct="1"/>
            <a:r>
              <a:rPr lang="en-US" altLang="en-US" sz="160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b="1" u="sng"/>
              <a:t>Show me your way,</a:t>
            </a:r>
            <a:r>
              <a:rPr lang="en-US" altLang="en-US" b="1"/>
              <a:t> </a:t>
            </a:r>
          </a:p>
          <a:p>
            <a:pPr eaLnBrk="1" hangingPunct="1"/>
            <a:r>
              <a:rPr lang="en-US" altLang="en-US" sz="2400"/>
              <a:t>Show me Your ways,   Your ways , </a:t>
            </a:r>
            <a:endParaRPr lang="en-GB" altLang="en-US" sz="2400"/>
          </a:p>
          <a:p>
            <a:pPr eaLnBrk="1" hangingPunct="1"/>
            <a:r>
              <a:rPr lang="en-US" altLang="en-US" sz="2400"/>
              <a:t>Your Truth ,  Your Truth </a:t>
            </a:r>
            <a:endParaRPr lang="en-GB" altLang="en-US" sz="2400"/>
          </a:p>
          <a:p>
            <a:pPr eaLnBrk="1" hangingPunct="1"/>
            <a:r>
              <a:rPr lang="en-US" altLang="en-US" sz="2400"/>
              <a:t>All my hope is found in You.    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GB" altLang="en-US" sz="2400"/>
          </a:p>
          <a:p>
            <a:pPr eaLnBrk="1" hangingPunct="1"/>
            <a:r>
              <a:rPr lang="en-US" altLang="en-US" sz="2400"/>
              <a:t>Show me Your ways,  Your ways , </a:t>
            </a:r>
            <a:endParaRPr lang="en-GB" altLang="en-US" sz="2400"/>
          </a:p>
          <a:p>
            <a:pPr eaLnBrk="1" hangingPunct="1"/>
            <a:r>
              <a:rPr lang="en-US" altLang="en-US" sz="2400"/>
              <a:t>Your Truth ,  </a:t>
            </a:r>
            <a:r>
              <a:rPr lang="en-US" altLang="en-US" sz="2400" i="1"/>
              <a:t>Your Truth</a:t>
            </a:r>
            <a:r>
              <a:rPr lang="en-US" altLang="en-US" sz="2400"/>
              <a:t> </a:t>
            </a:r>
            <a:endParaRPr lang="en-GB" altLang="en-US" sz="2400"/>
          </a:p>
          <a:p>
            <a:pPr eaLnBrk="1" hangingPunct="1"/>
            <a:r>
              <a:rPr lang="en-US" altLang="en-US" sz="2400"/>
              <a:t>All my hope is found in You…    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GB" altLang="en-US" sz="2400"/>
          </a:p>
          <a:p>
            <a:pPr eaLnBrk="1" hangingPunct="1"/>
            <a:r>
              <a:rPr lang="en-US" altLang="en-US" sz="2400"/>
              <a:t>I trust in You - Lord.  I trust in  You-  Lord.</a:t>
            </a:r>
            <a:endParaRPr lang="en-GB" altLang="en-US" sz="2400"/>
          </a:p>
          <a:p>
            <a:pPr eaLnBrk="1" hangingPunct="1"/>
            <a:r>
              <a:rPr lang="en-US" altLang="en-US" sz="2400"/>
              <a:t>I trust -in   day by day and Step by step,</a:t>
            </a:r>
            <a:endParaRPr lang="en-GB" altLang="en-US" sz="2400"/>
          </a:p>
          <a:p>
            <a:pPr eaLnBrk="1" hangingPunct="1"/>
            <a:r>
              <a:rPr lang="en-US" altLang="en-US" sz="2400"/>
              <a:t>My Hope is You -Lord,  my hope is You - Lord.</a:t>
            </a:r>
            <a:endParaRPr lang="en-GB" altLang="en-US" sz="2400"/>
          </a:p>
          <a:p>
            <a:pPr eaLnBrk="1" hangingPunct="1"/>
            <a:r>
              <a:rPr lang="en-US" altLang="en-US" sz="2400"/>
              <a:t>My Hope is  Every heart beat, </a:t>
            </a:r>
            <a:endParaRPr lang="en-GB" altLang="en-US" sz="2400"/>
          </a:p>
          <a:p>
            <a:pPr eaLnBrk="1" hangingPunct="1"/>
            <a:r>
              <a:rPr lang="en-US" altLang="en-US" sz="2400"/>
              <a:t>every breath- I trust in You.  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GB" altLang="en-US" sz="2400"/>
          </a:p>
          <a:p>
            <a:pPr eaLnBrk="1" hangingPunct="1"/>
            <a:r>
              <a:rPr lang="en-US" altLang="en-US" sz="2400"/>
              <a:t>O..  show me Your ways,  Your ways ,…..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US" altLang="en-US" sz="16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3"/>
          <p:cNvSpPr txBox="1">
            <a:spLocks noChangeArrowheads="1"/>
          </p:cNvSpPr>
          <p:nvPr/>
        </p:nvSpPr>
        <p:spPr bwMode="auto">
          <a:xfrm>
            <a:off x="914400" y="228600"/>
            <a:ext cx="80772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Verdana" panose="020B0604030504040204" pitchFamily="34" charset="0"/>
              </a:rPr>
              <a:t>(</a:t>
            </a:r>
            <a:r>
              <a:rPr lang="en-US" altLang="en-US" sz="2000">
                <a:latin typeface="Verdana" panose="020B0604030504040204" pitchFamily="34" charset="0"/>
              </a:rPr>
              <a:t>350)</a:t>
            </a:r>
            <a:r>
              <a:rPr lang="en-US" altLang="en-US" sz="1600">
                <a:latin typeface="Verdana" panose="020B0604030504040204" pitchFamily="34" charset="0"/>
              </a:rPr>
              <a:t>                                       </a:t>
            </a:r>
          </a:p>
          <a:p>
            <a:pPr eaLnBrk="1" hangingPunct="1"/>
            <a:r>
              <a:rPr lang="en-US" altLang="en-US" sz="2000" b="1" u="sng"/>
              <a:t>Soon very soon </a:t>
            </a:r>
          </a:p>
          <a:p>
            <a:pPr eaLnBrk="1" hangingPunct="1"/>
            <a:r>
              <a:rPr lang="en-US" altLang="en-US" sz="2800"/>
              <a:t>1.   Soon and very soon,</a:t>
            </a:r>
            <a:br>
              <a:rPr lang="en-US" altLang="en-US" sz="2800"/>
            </a:br>
            <a:r>
              <a:rPr lang="en-US" altLang="en-US" sz="2800"/>
              <a:t>      We are going to see the King; ( 3)</a:t>
            </a:r>
            <a:br>
              <a:rPr lang="en-US" altLang="en-US" sz="2800"/>
            </a:br>
            <a:r>
              <a:rPr lang="en-US" altLang="en-US" sz="2800"/>
              <a:t>      Hallelujah! Hallelujah!</a:t>
            </a:r>
            <a:br>
              <a:rPr lang="en-US" altLang="en-US" sz="2800"/>
            </a:br>
            <a:r>
              <a:rPr lang="en-US" altLang="en-US" sz="2800"/>
              <a:t>      We’re going to see the King.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2.   No more crying there,</a:t>
            </a:r>
            <a:br>
              <a:rPr lang="en-US" altLang="en-US" sz="2800"/>
            </a:br>
            <a:r>
              <a:rPr lang="en-US" altLang="en-US" sz="2800"/>
              <a:t>      We are going to see the King; ( 3)</a:t>
            </a:r>
            <a:br>
              <a:rPr lang="en-US" altLang="en-US" sz="2800"/>
            </a:br>
            <a:r>
              <a:rPr lang="en-US" altLang="en-US" sz="2800"/>
              <a:t>      Hallelujah! Hallelujah!</a:t>
            </a:r>
            <a:br>
              <a:rPr lang="en-US" altLang="en-US" sz="2800"/>
            </a:br>
            <a:r>
              <a:rPr lang="en-US" altLang="en-US" sz="2800"/>
              <a:t>      We’re going to see the King.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3.   No more dying there,</a:t>
            </a:r>
            <a:br>
              <a:rPr lang="en-US" altLang="en-US" sz="2800"/>
            </a:br>
            <a:r>
              <a:rPr lang="en-US" altLang="en-US" sz="2800"/>
              <a:t>      We are going to see the King; (3)</a:t>
            </a:r>
            <a:br>
              <a:rPr lang="en-US" altLang="en-US" sz="2800"/>
            </a:br>
            <a:r>
              <a:rPr lang="en-US" altLang="en-US" sz="2800"/>
              <a:t>      Hallelujah! Hallelujah!</a:t>
            </a:r>
            <a:br>
              <a:rPr lang="en-US" altLang="en-US" sz="2800"/>
            </a:br>
            <a:r>
              <a:rPr lang="en-US" altLang="en-US" sz="2800"/>
              <a:t>      We’re going to see the King.</a:t>
            </a:r>
            <a:endParaRPr lang="en-GB" altLang="en-US" sz="2800"/>
          </a:p>
          <a:p>
            <a:pPr eaLnBrk="1" hangingPunct="1"/>
            <a:endParaRPr lang="en-US" altLang="en-US" sz="16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3"/>
          <p:cNvSpPr txBox="1">
            <a:spLocks noChangeArrowheads="1"/>
          </p:cNvSpPr>
          <p:nvPr/>
        </p:nvSpPr>
        <p:spPr bwMode="auto">
          <a:xfrm>
            <a:off x="1066800" y="333375"/>
            <a:ext cx="80772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(351)	</a:t>
            </a:r>
          </a:p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		                                        </a:t>
            </a:r>
          </a:p>
          <a:p>
            <a:pPr eaLnBrk="1" hangingPunct="1"/>
            <a:r>
              <a:rPr lang="en-US" altLang="en-US" sz="3200" b="1" u="sng" dirty="0"/>
              <a:t>Who is the King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Who is the King of the Jungle </a:t>
            </a:r>
            <a:br>
              <a:rPr lang="en-US" altLang="en-US" sz="3200" dirty="0"/>
            </a:br>
            <a:r>
              <a:rPr lang="en-US" altLang="en-US" sz="3200" dirty="0"/>
              <a:t>Who is the King of the sea</a:t>
            </a:r>
            <a:br>
              <a:rPr lang="en-US" altLang="en-US" sz="3200" dirty="0"/>
            </a:br>
            <a:r>
              <a:rPr lang="en-US" altLang="en-US" sz="3200" dirty="0"/>
              <a:t>Who is the King of the universe and</a:t>
            </a:r>
            <a:br>
              <a:rPr lang="en-US" altLang="en-US" sz="3200" dirty="0"/>
            </a:br>
            <a:r>
              <a:rPr lang="en-US" altLang="en-US" sz="3200" dirty="0"/>
              <a:t>Who's the King of me</a:t>
            </a:r>
            <a:br>
              <a:rPr lang="en-US" altLang="en-US" sz="3200" dirty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>I tell you  </a:t>
            </a:r>
            <a:r>
              <a:rPr lang="en-US" altLang="en-US" sz="3200" b="1" dirty="0"/>
              <a:t>J   E   S   U   S      </a:t>
            </a:r>
            <a:r>
              <a:rPr lang="en-US" altLang="en-US" sz="3200" dirty="0"/>
              <a:t>YES !!!</a:t>
            </a:r>
            <a:br>
              <a:rPr lang="en-US" altLang="en-US" sz="3200" dirty="0"/>
            </a:br>
            <a:r>
              <a:rPr lang="en-US" altLang="en-US" sz="3200" dirty="0"/>
              <a:t>He is the King of me</a:t>
            </a:r>
            <a:br>
              <a:rPr lang="en-US" altLang="en-US" sz="3200" dirty="0"/>
            </a:br>
            <a:r>
              <a:rPr lang="en-US" altLang="en-US" sz="3200" dirty="0"/>
              <a:t>He is the King of the universe</a:t>
            </a:r>
            <a:br>
              <a:rPr lang="en-US" altLang="en-US" sz="3200" dirty="0"/>
            </a:br>
            <a:r>
              <a:rPr lang="en-US" altLang="en-US" sz="3200" dirty="0"/>
              <a:t>The jungle and the sea.</a:t>
            </a:r>
            <a:endParaRPr lang="en-GB" altLang="en-US" sz="3600" dirty="0"/>
          </a:p>
          <a:p>
            <a:pPr eaLnBrk="1" hangingPunct="1"/>
            <a:r>
              <a:rPr lang="en-US" altLang="en-US" sz="3200" dirty="0"/>
              <a:t> 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(352)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b="1" i="1" u="sng"/>
              <a:t>Everybody, everywhere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1.  From the top of my head</a:t>
            </a:r>
            <a:endParaRPr lang="en-GB" altLang="en-US" sz="2400"/>
          </a:p>
          <a:p>
            <a:pPr eaLnBrk="1" hangingPunct="1"/>
            <a:r>
              <a:rPr lang="en-US" altLang="en-US" sz="2400"/>
              <a:t>     Way, way down to my toes</a:t>
            </a:r>
            <a:endParaRPr lang="en-GB" altLang="en-US" sz="2400"/>
          </a:p>
          <a:p>
            <a:pPr eaLnBrk="1" hangingPunct="1"/>
            <a:r>
              <a:rPr lang="en-US" altLang="en-US" sz="2400"/>
              <a:t>     I can’t keep it all inside</a:t>
            </a:r>
            <a:endParaRPr lang="en-GB" altLang="en-US" sz="2400"/>
          </a:p>
          <a:p>
            <a:pPr eaLnBrk="1" hangingPunct="1"/>
            <a:r>
              <a:rPr lang="en-US" altLang="en-US" sz="2400"/>
              <a:t>     I want to  Jump with all my might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           Everybody, everywhere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 	Raise your hands up in the air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 	And say Jesus!  Jesus! Jesus, is alive</a:t>
            </a:r>
            <a:endParaRPr lang="en-GB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2.  From the top of my head</a:t>
            </a:r>
            <a:endParaRPr lang="en-GB" altLang="en-US" sz="2400"/>
          </a:p>
          <a:p>
            <a:pPr eaLnBrk="1" hangingPunct="1"/>
            <a:r>
              <a:rPr lang="en-US" altLang="en-US" sz="2400"/>
              <a:t>     Way, way down to my toes</a:t>
            </a:r>
            <a:endParaRPr lang="en-GB" altLang="en-US" sz="2400"/>
          </a:p>
          <a:p>
            <a:pPr eaLnBrk="1" hangingPunct="1"/>
            <a:r>
              <a:rPr lang="en-US" altLang="en-US" sz="2400"/>
              <a:t>     I can’t keep it all inside</a:t>
            </a:r>
            <a:endParaRPr lang="en-GB" altLang="en-US" sz="2400"/>
          </a:p>
          <a:p>
            <a:pPr eaLnBrk="1" hangingPunct="1"/>
            <a:r>
              <a:rPr lang="en-US" altLang="en-US" sz="2400"/>
              <a:t>     I want to Shout with all my might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 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	Everybody, everywhere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 	Raise your hands up in the air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 	And say Jesus!   Jesus, is alive.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US" altLang="en-US" sz="16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15400" y="60960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6781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(30)	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Verdana" pitchFamily="34" charset="0"/>
              </a:rPr>
              <a:t>Hallelu</a:t>
            </a:r>
            <a:r>
              <a:rPr lang="en-US" sz="2400" b="1" dirty="0">
                <a:latin typeface="Verdana" pitchFamily="34" charset="0"/>
              </a:rPr>
              <a:t>!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Hallelu</a:t>
            </a:r>
            <a:r>
              <a:rPr lang="en-US" sz="2400" dirty="0">
                <a:latin typeface="Verdana" pitchFamily="34" charset="0"/>
              </a:rPr>
              <a:t>! </a:t>
            </a:r>
            <a:r>
              <a:rPr lang="en-US" sz="2400" b="1" dirty="0" err="1">
                <a:solidFill>
                  <a:srgbClr val="FFFF00"/>
                </a:solidFill>
                <a:latin typeface="Verdana" pitchFamily="34" charset="0"/>
              </a:rPr>
              <a:t>Hallelu</a:t>
            </a:r>
            <a:r>
              <a:rPr lang="en-US" sz="2400" dirty="0">
                <a:latin typeface="Verdana" pitchFamily="34" charset="0"/>
              </a:rPr>
              <a:t> Hallelujah	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Verdana" pitchFamily="34" charset="0"/>
              </a:rPr>
              <a:t>Praise ye the Lord 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Praise ye the Lord	   	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Verdana" pitchFamily="34" charset="0"/>
              </a:rPr>
              <a:t>Hallelujah</a:t>
            </a:r>
            <a:r>
              <a:rPr lang="en-US" sz="2400" dirty="0">
                <a:latin typeface="Verdana" pitchFamily="34" charset="0"/>
              </a:rPr>
              <a:t>	                    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Praise ye the Lord	 </a:t>
            </a:r>
          </a:p>
        </p:txBody>
      </p:sp>
      <p:sp>
        <p:nvSpPr>
          <p:cNvPr id="757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4876800" y="3276600"/>
            <a:ext cx="122238" cy="533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5782" name="TextBox 5"/>
          <p:cNvSpPr txBox="1">
            <a:spLocks noChangeArrowheads="1"/>
          </p:cNvSpPr>
          <p:nvPr/>
        </p:nvSpPr>
        <p:spPr bwMode="auto">
          <a:xfrm>
            <a:off x="5029200" y="3352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07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(353)</a:t>
            </a:r>
          </a:p>
          <a:p>
            <a:pPr eaLnBrk="1" hangingPunct="1"/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GB" altLang="en-US" b="1" u="sng"/>
              <a:t>Stand together Stand forever</a:t>
            </a:r>
            <a:endParaRPr lang="en-GB" altLang="en-US"/>
          </a:p>
          <a:p>
            <a:pPr eaLnBrk="1" hangingPunct="1"/>
            <a:r>
              <a:rPr lang="en-GB" altLang="en-US" sz="2400"/>
              <a:t>We will trust, trust in God alone</a:t>
            </a:r>
            <a:br>
              <a:rPr lang="en-GB" altLang="en-US" sz="2400"/>
            </a:br>
            <a:r>
              <a:rPr lang="en-GB" altLang="en-US" sz="2400"/>
              <a:t>We will stand, stand upon His word</a:t>
            </a:r>
            <a:br>
              <a:rPr lang="en-GB" altLang="en-US" sz="2400"/>
            </a:br>
            <a:r>
              <a:rPr lang="en-GB" altLang="en-US" sz="2400"/>
              <a:t>And whatever comes our way</a:t>
            </a:r>
            <a:br>
              <a:rPr lang="en-GB" altLang="en-US" sz="2400"/>
            </a:br>
            <a:r>
              <a:rPr lang="en-GB" altLang="en-US" sz="2400"/>
              <a:t>We are strong, and we are brave</a:t>
            </a:r>
            <a:br>
              <a:rPr lang="en-GB" altLang="en-US" sz="2400"/>
            </a:br>
            <a:r>
              <a:rPr lang="en-GB" altLang="en-US" sz="2400"/>
              <a:t>His truth,  truth will be our guide</a:t>
            </a:r>
            <a:br>
              <a:rPr lang="en-GB" altLang="en-US" sz="2400"/>
            </a:br>
            <a:r>
              <a:rPr lang="en-GB" altLang="en-US" sz="2400"/>
              <a:t>Through the day, and the darkest night</a:t>
            </a:r>
            <a:br>
              <a:rPr lang="en-GB" altLang="en-US" sz="2400"/>
            </a:br>
            <a:r>
              <a:rPr lang="en-GB" altLang="en-US" sz="2400"/>
              <a:t>Our God will give us strength</a:t>
            </a:r>
            <a:br>
              <a:rPr lang="en-GB" altLang="en-US" sz="2400"/>
            </a:br>
            <a:r>
              <a:rPr lang="en-GB" altLang="en-US" sz="2400"/>
              <a:t>We are strong, and we are brave and we will</a:t>
            </a:r>
            <a:br>
              <a:rPr lang="en-GB" altLang="en-US" sz="2400"/>
            </a:br>
            <a:endParaRPr lang="en-GB" altLang="en-US" sz="2400"/>
          </a:p>
          <a:p>
            <a:pPr eaLnBrk="1" hangingPunct="1"/>
            <a:r>
              <a:rPr lang="en-GB" altLang="en-US" sz="2400"/>
              <a:t>Chorus:</a:t>
            </a:r>
            <a:r>
              <a:rPr lang="en-GB" altLang="en-US" sz="2400" b="1"/>
              <a:t/>
            </a:r>
            <a:br>
              <a:rPr lang="en-GB" altLang="en-US" sz="2400" b="1"/>
            </a:br>
            <a:r>
              <a:rPr lang="en-GB" altLang="en-US" sz="2400" b="1"/>
              <a:t>Stand together Stand forever</a:t>
            </a:r>
            <a:br>
              <a:rPr lang="en-GB" altLang="en-US" sz="2400" b="1"/>
            </a:br>
            <a:r>
              <a:rPr lang="en-GB" altLang="en-US" sz="2400" b="1"/>
              <a:t>We will stand strong</a:t>
            </a:r>
            <a:br>
              <a:rPr lang="en-GB" altLang="en-US" sz="2400" b="1"/>
            </a:br>
            <a:r>
              <a:rPr lang="en-GB" altLang="en-US" sz="2400" b="1"/>
              <a:t>Standing up for God each day</a:t>
            </a:r>
            <a:br>
              <a:rPr lang="en-GB" altLang="en-US" sz="2400" b="1"/>
            </a:br>
            <a:r>
              <a:rPr lang="en-GB" altLang="en-US" sz="2400" b="1"/>
              <a:t>We will stand strong</a:t>
            </a:r>
            <a:endParaRPr lang="en-GB" altLang="en-US" sz="2400"/>
          </a:p>
          <a:p>
            <a:pPr eaLnBrk="1" hangingPunct="1"/>
            <a:r>
              <a:rPr lang="en-GB" altLang="en-US" sz="2400" b="1"/>
              <a:t/>
            </a:r>
            <a:br>
              <a:rPr lang="en-GB" altLang="en-US" sz="2400" b="1"/>
            </a:br>
            <a:r>
              <a:rPr lang="en-GB" altLang="en-US" sz="2400" b="1"/>
              <a:t>(Repeat)</a:t>
            </a:r>
            <a:endParaRPr lang="en-GB" altLang="en-US" sz="2400"/>
          </a:p>
          <a:p>
            <a:pPr eaLnBrk="1" hangingPunct="1"/>
            <a:endParaRPr lang="en-US" altLang="en-US" sz="16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86106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(354)</a:t>
            </a:r>
          </a:p>
          <a:p>
            <a:pPr eaLnBrk="1" hangingPunct="1"/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GB" altLang="en-US" sz="2800" b="1" u="sng"/>
              <a:t>We come to You with a heart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We come to You with a heart of thanks, </a:t>
            </a:r>
          </a:p>
          <a:p>
            <a:pPr eaLnBrk="1" hangingPunct="1"/>
            <a:r>
              <a:rPr lang="en-GB" altLang="en-US" sz="2800"/>
              <a:t>			for Your love. 	  	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To be a living sacrifice,   brought with love       </a:t>
            </a:r>
            <a:br>
              <a:rPr lang="en-GB" altLang="en-US" sz="2800"/>
            </a:br>
            <a:r>
              <a:rPr lang="en-GB" altLang="en-US" sz="2800"/>
              <a:t/>
            </a:r>
            <a:br>
              <a:rPr lang="en-GB" altLang="en-US" sz="2800"/>
            </a:br>
            <a:r>
              <a:rPr lang="en-GB" altLang="en-US" sz="2800" b="1"/>
              <a:t>All creation, looks to You                          </a:t>
            </a:r>
            <a:br>
              <a:rPr lang="en-GB" altLang="en-US" sz="2800" b="1"/>
            </a:br>
            <a:r>
              <a:rPr lang="en-GB" altLang="en-US" sz="2800" b="1"/>
              <a:t>All provision, comes from You                 </a:t>
            </a:r>
            <a:br>
              <a:rPr lang="en-GB" altLang="en-US" sz="2800" b="1"/>
            </a:br>
            <a:r>
              <a:rPr lang="en-GB" altLang="en-US" sz="2800" b="1"/>
              <a:t>In every sunrise, hope shines through     </a:t>
            </a:r>
            <a:br>
              <a:rPr lang="en-GB" altLang="en-US" sz="2800" b="1"/>
            </a:br>
            <a:r>
              <a:rPr lang="en-GB" altLang="en-US" sz="2800" b="1"/>
              <a:t>For Your mercy, we thank You.	</a:t>
            </a:r>
            <a:endParaRPr lang="en-US" altLang="en-US" sz="2800">
              <a:latin typeface="Tekton Pro" panose="020F0603020208020904" pitchFamily="34" charset="0"/>
            </a:endParaRPr>
          </a:p>
        </p:txBody>
      </p:sp>
      <p:pic>
        <p:nvPicPr>
          <p:cNvPr id="657411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2286000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2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3200400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3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094163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4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495800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5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4967288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6" name="Picture 27" descr="MM90004109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5367338"/>
            <a:ext cx="31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(355)</a:t>
            </a:r>
          </a:p>
          <a:p>
            <a:pPr eaLnBrk="1" hangingPunct="1"/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r>
              <a:rPr lang="en-GB" altLang="en-US" sz="2400" b="1" u="sng" dirty="0"/>
              <a:t>Open the eyes of my heart Lord 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Open the eyes of my heart Lord</a:t>
            </a:r>
          </a:p>
          <a:p>
            <a:pPr eaLnBrk="1" hangingPunct="1"/>
            <a:r>
              <a:rPr lang="en-GB" altLang="en-US" sz="2400" dirty="0"/>
              <a:t>Open the eyes of my heart </a:t>
            </a:r>
            <a:br>
              <a:rPr lang="en-GB" altLang="en-US" sz="2400" dirty="0"/>
            </a:br>
            <a:r>
              <a:rPr lang="en-GB" altLang="en-US" sz="2400" dirty="0"/>
              <a:t>I want to see you </a:t>
            </a:r>
            <a:br>
              <a:rPr lang="en-GB" altLang="en-US" sz="2400" dirty="0"/>
            </a:br>
            <a:r>
              <a:rPr lang="en-GB" altLang="en-US" sz="2400" dirty="0"/>
              <a:t>I want to see you</a:t>
            </a:r>
            <a:br>
              <a:rPr lang="en-GB" altLang="en-US" sz="2400" dirty="0"/>
            </a:br>
            <a:r>
              <a:rPr lang="en-GB" altLang="en-US" sz="2400" dirty="0"/>
              <a:t/>
            </a:r>
            <a:br>
              <a:rPr lang="en-GB" altLang="en-US" sz="2400" dirty="0"/>
            </a:br>
            <a:r>
              <a:rPr lang="en-GB" altLang="en-US" sz="2400" dirty="0"/>
              <a:t>To see You high and lifted up </a:t>
            </a:r>
            <a:br>
              <a:rPr lang="en-GB" altLang="en-US" sz="2400" dirty="0"/>
            </a:br>
            <a:r>
              <a:rPr lang="en-GB" altLang="en-US" sz="2400" dirty="0"/>
              <a:t>Shining in the light of Your glory </a:t>
            </a:r>
            <a:br>
              <a:rPr lang="en-GB" altLang="en-US" sz="2400" dirty="0"/>
            </a:br>
            <a:r>
              <a:rPr lang="en-GB" altLang="en-US" sz="2400" dirty="0"/>
              <a:t>Pour out Your power and love </a:t>
            </a:r>
            <a:br>
              <a:rPr lang="en-GB" altLang="en-US" sz="2400" dirty="0"/>
            </a:br>
            <a:r>
              <a:rPr lang="en-GB" altLang="en-US" sz="2400" dirty="0"/>
              <a:t>As we sing holy, holy, holy </a:t>
            </a:r>
            <a:br>
              <a:rPr lang="en-GB" altLang="en-US" sz="2400" dirty="0"/>
            </a:br>
            <a:r>
              <a:rPr lang="en-GB" altLang="en-US" sz="2400" dirty="0"/>
              <a:t/>
            </a:r>
            <a:br>
              <a:rPr lang="en-GB" altLang="en-US" sz="2400" dirty="0"/>
            </a:br>
            <a:r>
              <a:rPr lang="en-GB" altLang="en-US" sz="2400" b="1" dirty="0" err="1"/>
              <a:t>Holy</a:t>
            </a:r>
            <a:r>
              <a:rPr lang="en-GB" altLang="en-US" sz="2400" b="1" dirty="0"/>
              <a:t>, holy, holy </a:t>
            </a:r>
            <a:br>
              <a:rPr lang="en-GB" altLang="en-US" sz="2400" b="1" dirty="0"/>
            </a:br>
            <a:r>
              <a:rPr lang="en-GB" altLang="en-US" sz="2400" b="1" dirty="0" err="1"/>
              <a:t>Holy</a:t>
            </a:r>
            <a:r>
              <a:rPr lang="en-GB" altLang="en-US" sz="2400" b="1" dirty="0"/>
              <a:t>, holy, holy </a:t>
            </a:r>
            <a:br>
              <a:rPr lang="en-GB" altLang="en-US" sz="2400" b="1" dirty="0"/>
            </a:br>
            <a:r>
              <a:rPr lang="en-GB" altLang="en-US" sz="2400" b="1" dirty="0" err="1"/>
              <a:t>Holy</a:t>
            </a:r>
            <a:r>
              <a:rPr lang="en-GB" altLang="en-US" sz="2400" b="1" dirty="0"/>
              <a:t>, holy, holy </a:t>
            </a:r>
            <a:br>
              <a:rPr lang="en-GB" altLang="en-US" sz="2400" b="1" dirty="0"/>
            </a:br>
            <a:r>
              <a:rPr lang="en-GB" altLang="en-US" sz="2400" b="1" dirty="0"/>
              <a:t>I want to see you.</a:t>
            </a:r>
            <a:endParaRPr lang="en-GB" altLang="en-US" sz="2400" dirty="0"/>
          </a:p>
          <a:p>
            <a:pPr eaLnBrk="1" hangingPunct="1"/>
            <a:r>
              <a:rPr lang="en-US" altLang="en-US" sz="3200" dirty="0"/>
              <a:t> 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4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(356)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000" b="1" u="sng"/>
              <a:t>To be with You Lord </a:t>
            </a:r>
            <a:endParaRPr lang="en-GB" altLang="en-US" sz="2000"/>
          </a:p>
          <a:p>
            <a:pPr eaLnBrk="1" hangingPunct="1"/>
            <a:r>
              <a:rPr lang="en-US" altLang="en-US" sz="2400"/>
              <a:t>In those lonely times </a:t>
            </a:r>
            <a:endParaRPr lang="en-GB" altLang="en-US" sz="2400"/>
          </a:p>
          <a:p>
            <a:pPr eaLnBrk="1" hangingPunct="1"/>
            <a:r>
              <a:rPr lang="en-US" altLang="en-US" sz="2400"/>
              <a:t>When it feels you can’t go on </a:t>
            </a:r>
            <a:endParaRPr lang="en-GB" altLang="en-US" sz="2400"/>
          </a:p>
          <a:p>
            <a:pPr eaLnBrk="1" hangingPunct="1"/>
            <a:r>
              <a:rPr lang="en-US" altLang="en-US" sz="2400"/>
              <a:t>When it hurts inside </a:t>
            </a:r>
            <a:endParaRPr lang="en-GB" altLang="en-US" sz="2400"/>
          </a:p>
          <a:p>
            <a:pPr eaLnBrk="1" hangingPunct="1"/>
            <a:r>
              <a:rPr lang="en-US" altLang="en-US" sz="2400"/>
              <a:t>If you knew where to, you would run </a:t>
            </a:r>
            <a:endParaRPr lang="en-GB" altLang="en-US" sz="2400"/>
          </a:p>
          <a:p>
            <a:pPr eaLnBrk="1" hangingPunct="1"/>
            <a:r>
              <a:rPr lang="en-US" altLang="en-US" sz="2400"/>
              <a:t>These trials, heartaches drive us to our knees </a:t>
            </a:r>
            <a:endParaRPr lang="en-GB" altLang="en-US" sz="2400"/>
          </a:p>
          <a:p>
            <a:pPr eaLnBrk="1" hangingPunct="1"/>
            <a:r>
              <a:rPr lang="en-US" altLang="en-US" sz="2400"/>
              <a:t>Longing, praying, Jesus help me please 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Don’t need wealth, don’t need a mansion 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To be with You Lord, that’s my passion 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 I don’t need a fancy car </a:t>
            </a:r>
            <a:endParaRPr lang="en-GB" altLang="en-US" sz="2400"/>
          </a:p>
          <a:p>
            <a:pPr eaLnBrk="1" hangingPunct="1"/>
            <a:r>
              <a:rPr lang="en-US" altLang="en-US" sz="2400" b="1" i="1"/>
              <a:t>Just want to be wherever You are .</a:t>
            </a:r>
            <a:endParaRPr lang="en-GB" altLang="en-US" sz="2400"/>
          </a:p>
          <a:p>
            <a:pPr eaLnBrk="1" hangingPunct="1"/>
            <a:r>
              <a:rPr lang="en-US" altLang="en-US" sz="2400"/>
              <a:t> </a:t>
            </a:r>
            <a:endParaRPr lang="en-GB" altLang="en-US" sz="2400"/>
          </a:p>
          <a:p>
            <a:pPr eaLnBrk="1" hangingPunct="1"/>
            <a:r>
              <a:rPr lang="en-US" altLang="en-US" sz="2400"/>
              <a:t>In those scary times </a:t>
            </a:r>
            <a:endParaRPr lang="en-GB" altLang="en-US" sz="2400"/>
          </a:p>
          <a:p>
            <a:pPr eaLnBrk="1" hangingPunct="1"/>
            <a:r>
              <a:rPr lang="en-US" altLang="en-US" sz="2400"/>
              <a:t>When the darkness starts to fall </a:t>
            </a:r>
            <a:endParaRPr lang="en-GB" altLang="en-US" sz="2400"/>
          </a:p>
          <a:p>
            <a:pPr eaLnBrk="1" hangingPunct="1"/>
            <a:r>
              <a:rPr lang="en-US" altLang="en-US" sz="2400"/>
              <a:t>We must learn to hide </a:t>
            </a:r>
            <a:endParaRPr lang="en-GB" altLang="en-US" sz="2400"/>
          </a:p>
          <a:p>
            <a:pPr eaLnBrk="1" hangingPunct="1"/>
            <a:r>
              <a:rPr lang="en-US" altLang="en-US" sz="2400"/>
              <a:t> In the loving arms of God </a:t>
            </a:r>
            <a:endParaRPr lang="en-GB" altLang="en-US" sz="2400"/>
          </a:p>
          <a:p>
            <a:pPr eaLnBrk="1" hangingPunct="1"/>
            <a:r>
              <a:rPr lang="en-US" altLang="en-US" sz="2400"/>
              <a:t>These trials, heartaches drive us to our knees </a:t>
            </a:r>
            <a:endParaRPr lang="en-GB" altLang="en-US" sz="2400"/>
          </a:p>
          <a:p>
            <a:pPr eaLnBrk="1" hangingPunct="1"/>
            <a:r>
              <a:rPr lang="en-US" altLang="en-US" sz="2400"/>
              <a:t>Longing, praying Jesus help me please </a:t>
            </a:r>
            <a:endParaRPr lang="en-GB" altLang="en-US" sz="240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8392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(357)</a:t>
            </a:r>
          </a:p>
          <a:p>
            <a:pPr eaLnBrk="1" hangingPunct="1"/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000" b="1" u="sng" dirty="0"/>
              <a:t>When the morning breaks</a:t>
            </a:r>
            <a:endParaRPr lang="en-GB" altLang="en-US" sz="2000" dirty="0"/>
          </a:p>
          <a:p>
            <a:pPr eaLnBrk="1" hangingPunct="1"/>
            <a:r>
              <a:rPr lang="en-US" altLang="en-US" sz="2400" dirty="0"/>
              <a:t> 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When the morning breaks and when I awake 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this my prayer will be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Lord today I would ask of thee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more like Jesus that I would be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 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then I’ would be like Jesus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only by His grace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more and more like Jesus </a:t>
            </a:r>
            <a:endParaRPr lang="en-GB" altLang="en-US" sz="2400" dirty="0"/>
          </a:p>
          <a:p>
            <a:pPr eaLnBrk="1" hangingPunct="1"/>
            <a:r>
              <a:rPr lang="en-US" altLang="en-US" sz="2400" b="1" i="1" dirty="0"/>
              <a:t>till I see  Him face to face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 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Through each day as I work and play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His word commands me to be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doing always the things that only </a:t>
            </a:r>
            <a:endParaRPr lang="en-GB" altLang="en-US" sz="2400" dirty="0"/>
          </a:p>
          <a:p>
            <a:pPr eaLnBrk="1" hangingPunct="1"/>
            <a:r>
              <a:rPr lang="en-US" altLang="en-US" sz="2400" dirty="0"/>
              <a:t>would  bring to Him the glory.</a:t>
            </a:r>
            <a:endParaRPr lang="en-GB" altLang="en-US" sz="2400" dirty="0"/>
          </a:p>
          <a:p>
            <a:pPr eaLnBrk="1" hangingPunct="1"/>
            <a:r>
              <a:rPr lang="en-US" altLang="en-US" sz="3200" dirty="0"/>
              <a:t> 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ext Box 3"/>
          <p:cNvSpPr txBox="1">
            <a:spLocks noChangeArrowheads="1"/>
          </p:cNvSpPr>
          <p:nvPr/>
        </p:nvSpPr>
        <p:spPr bwMode="auto">
          <a:xfrm>
            <a:off x="990600" y="685800"/>
            <a:ext cx="8763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(358)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Jesus is the rock, He is the firm foundation</a:t>
            </a:r>
          </a:p>
          <a:p>
            <a:pPr eaLnBrk="1" hangingPunct="1"/>
            <a:r>
              <a:rPr lang="en-US" altLang="en-US" sz="3200" dirty="0"/>
              <a:t>He is the King, He </a:t>
            </a:r>
            <a:r>
              <a:rPr lang="en-US" altLang="en-US" sz="3200" dirty="0" smtClean="0"/>
              <a:t>cannot </a:t>
            </a:r>
            <a:r>
              <a:rPr lang="en-US" altLang="en-US" sz="3200" dirty="0"/>
              <a:t>be moved,</a:t>
            </a:r>
          </a:p>
          <a:p>
            <a:pPr eaLnBrk="1" hangingPunct="1"/>
            <a:r>
              <a:rPr lang="en-US" altLang="en-US" sz="3200" dirty="0"/>
              <a:t>He is the King of every tribe and nation</a:t>
            </a:r>
          </a:p>
          <a:p>
            <a:pPr eaLnBrk="1" hangingPunct="1"/>
            <a:r>
              <a:rPr lang="en-US" altLang="en-US" sz="3200" dirty="0"/>
              <a:t>Hallelujah,  Oh Hallelujah </a:t>
            </a:r>
          </a:p>
          <a:p>
            <a:pPr eaLnBrk="1" hangingPunct="1"/>
            <a:r>
              <a:rPr lang="en-US" altLang="en-US" sz="3200" dirty="0"/>
              <a:t>             </a:t>
            </a:r>
          </a:p>
          <a:p>
            <a:pPr eaLnBrk="1" hangingPunct="1"/>
            <a:r>
              <a:rPr lang="en-US" altLang="en-US" sz="3200" dirty="0"/>
              <a:t>			Ha … Hallelujah      X 3 ..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The whole wide world is singing it, singing it too..</a:t>
            </a:r>
          </a:p>
          <a:p>
            <a:pPr eaLnBrk="1" hangingPunct="1"/>
            <a:r>
              <a:rPr lang="en-US" altLang="en-US" sz="4800" dirty="0"/>
              <a:t> </a:t>
            </a:r>
            <a:endParaRPr lang="en-US" altLang="en-US" sz="36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Text Box 3"/>
          <p:cNvSpPr txBox="1">
            <a:spLocks noChangeArrowheads="1"/>
          </p:cNvSpPr>
          <p:nvPr/>
        </p:nvSpPr>
        <p:spPr bwMode="auto">
          <a:xfrm>
            <a:off x="152400" y="0"/>
            <a:ext cx="8305800" cy="69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(359)</a:t>
            </a:r>
            <a:endParaRPr lang="en-US" altLang="en-US" sz="1100" dirty="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b="1" dirty="0"/>
              <a:t>God is good all the time </a:t>
            </a:r>
            <a:br>
              <a:rPr lang="en-US" altLang="en-US" b="1" dirty="0"/>
            </a:br>
            <a:r>
              <a:rPr lang="en-US" altLang="en-US" b="1" dirty="0"/>
              <a:t>He put a song of praise in this heart of mine </a:t>
            </a:r>
            <a:br>
              <a:rPr lang="en-US" altLang="en-US" b="1" dirty="0"/>
            </a:br>
            <a:r>
              <a:rPr lang="en-US" altLang="en-US" b="1" dirty="0"/>
              <a:t>God is good all the time </a:t>
            </a:r>
            <a:br>
              <a:rPr lang="en-US" altLang="en-US" b="1" dirty="0"/>
            </a:br>
            <a:r>
              <a:rPr lang="en-US" altLang="en-US" b="1" dirty="0"/>
              <a:t>Through the darkest night, His light will shine </a:t>
            </a:r>
            <a:br>
              <a:rPr lang="en-US" altLang="en-US" b="1" dirty="0"/>
            </a:br>
            <a:r>
              <a:rPr lang="en-US" altLang="en-US" b="1" dirty="0"/>
              <a:t>God is good, God is good all the time </a:t>
            </a:r>
            <a:br>
              <a:rPr lang="en-US" altLang="en-US" b="1" dirty="0"/>
            </a:br>
            <a:endParaRPr lang="en-US" altLang="en-US" sz="900" dirty="0" smtClean="0"/>
          </a:p>
          <a:p>
            <a:pPr eaLnBrk="1" hangingPunct="1"/>
            <a:r>
              <a:rPr lang="en-US" altLang="en-US" dirty="0" smtClean="0"/>
              <a:t>If </a:t>
            </a:r>
            <a:r>
              <a:rPr lang="en-US" altLang="en-US" dirty="0"/>
              <a:t>you're walking through the valley </a:t>
            </a:r>
            <a:br>
              <a:rPr lang="en-US" altLang="en-US" dirty="0"/>
            </a:br>
            <a:r>
              <a:rPr lang="en-US" altLang="en-US" dirty="0"/>
              <a:t>And there are shadows all around </a:t>
            </a:r>
            <a:br>
              <a:rPr lang="en-US" altLang="en-US" dirty="0"/>
            </a:br>
            <a:r>
              <a:rPr lang="en-US" altLang="en-US" dirty="0"/>
              <a:t>Do not fear, He will guide you </a:t>
            </a:r>
            <a:br>
              <a:rPr lang="en-US" altLang="en-US" dirty="0"/>
            </a:br>
            <a:r>
              <a:rPr lang="en-US" altLang="en-US" dirty="0"/>
              <a:t>He will keep you safe and sound </a:t>
            </a:r>
            <a:br>
              <a:rPr lang="en-US" altLang="en-US" dirty="0"/>
            </a:br>
            <a:r>
              <a:rPr lang="en-US" altLang="en-US" dirty="0" err="1"/>
              <a:t>'Cause</a:t>
            </a:r>
            <a:r>
              <a:rPr lang="en-US" altLang="en-US" dirty="0"/>
              <a:t> He's promised to never leave you </a:t>
            </a:r>
            <a:br>
              <a:rPr lang="en-US" altLang="en-US" dirty="0"/>
            </a:br>
            <a:r>
              <a:rPr lang="en-US" altLang="en-US" dirty="0"/>
              <a:t>Nor forsake you and His Word is true 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We were sinners - so unworthy </a:t>
            </a:r>
            <a:br>
              <a:rPr lang="en-US" altLang="en-US" dirty="0"/>
            </a:br>
            <a:r>
              <a:rPr lang="en-US" altLang="en-US" dirty="0"/>
              <a:t>Still for us He chose to die </a:t>
            </a:r>
            <a:br>
              <a:rPr lang="en-US" altLang="en-US" dirty="0"/>
            </a:br>
            <a:r>
              <a:rPr lang="en-US" altLang="en-US" dirty="0"/>
              <a:t>Filled us with His Holy Spirit </a:t>
            </a:r>
            <a:br>
              <a:rPr lang="en-US" altLang="en-US" dirty="0"/>
            </a:br>
            <a:r>
              <a:rPr lang="en-US" altLang="en-US" dirty="0"/>
              <a:t>Now we can stand and testify </a:t>
            </a:r>
            <a:br>
              <a:rPr lang="en-US" altLang="en-US" dirty="0"/>
            </a:br>
            <a:r>
              <a:rPr lang="en-US" altLang="en-US" dirty="0"/>
              <a:t>That His love is everlasting </a:t>
            </a:r>
            <a:br>
              <a:rPr lang="en-US" altLang="en-US" dirty="0"/>
            </a:br>
            <a:r>
              <a:rPr lang="en-US" altLang="en-US" dirty="0"/>
              <a:t>And His mercies - they will never end 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Lord I may not understand</a:t>
            </a:r>
            <a:br>
              <a:rPr lang="en-US" altLang="en-US" dirty="0"/>
            </a:br>
            <a:r>
              <a:rPr lang="en-US" altLang="en-US" dirty="0"/>
              <a:t>All the plans He left for me</a:t>
            </a:r>
            <a:br>
              <a:rPr lang="en-US" altLang="en-US" dirty="0"/>
            </a:br>
            <a:r>
              <a:rPr lang="en-US" altLang="en-US" dirty="0"/>
              <a:t>My life is in your hands</a:t>
            </a:r>
            <a:br>
              <a:rPr lang="en-US" altLang="en-US" dirty="0"/>
            </a:br>
            <a:r>
              <a:rPr lang="en-US" altLang="en-US" dirty="0"/>
              <a:t>And through the eyes of Him I can clearly </a:t>
            </a:r>
            <a:r>
              <a:rPr lang="en-US" altLang="en-US" dirty="0" smtClean="0"/>
              <a:t>see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ext Box 3"/>
          <p:cNvSpPr txBox="1">
            <a:spLocks noChangeArrowheads="1"/>
          </p:cNvSpPr>
          <p:nvPr/>
        </p:nvSpPr>
        <p:spPr bwMode="auto">
          <a:xfrm>
            <a:off x="762000" y="152400"/>
            <a:ext cx="8077200" cy="79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(360)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IN" altLang="en-US" sz="2800"/>
              <a:t>YeshuMasih </a:t>
            </a:r>
            <a:endParaRPr lang="en-US" altLang="en-US" sz="2800"/>
          </a:p>
          <a:p>
            <a:pPr eaLnBrk="1" hangingPunct="1"/>
            <a:r>
              <a:rPr lang="en-US" altLang="en-US" sz="2800"/>
              <a:t>TereJaisa Hai Koi Nahi, </a:t>
            </a:r>
          </a:p>
          <a:p>
            <a:pPr eaLnBrk="1" hangingPunct="1"/>
            <a:r>
              <a:rPr lang="en-US" altLang="en-US" sz="2800"/>
              <a:t> </a:t>
            </a:r>
          </a:p>
          <a:p>
            <a:pPr eaLnBrk="1" hangingPunct="1"/>
            <a:r>
              <a:rPr lang="en-US" altLang="en-US" sz="2800"/>
              <a:t>TereCharano Me JhukeAasmaan, </a:t>
            </a:r>
          </a:p>
          <a:p>
            <a:pPr eaLnBrk="1" hangingPunct="1"/>
            <a:r>
              <a:rPr lang="en-US" altLang="en-US" sz="2800"/>
              <a:t>AurMahimaaGaayenZameen (2) </a:t>
            </a:r>
          </a:p>
          <a:p>
            <a:pPr eaLnBrk="1" hangingPunct="1"/>
            <a:r>
              <a:rPr lang="en-US" altLang="en-US" sz="2800"/>
              <a:t> </a:t>
            </a:r>
          </a:p>
          <a:p>
            <a:pPr eaLnBrk="1" hangingPunct="1"/>
            <a:r>
              <a:rPr lang="en-US" altLang="en-US" sz="2800" b="1"/>
              <a:t>Hum GaayenHossana </a:t>
            </a:r>
            <a:endParaRPr lang="en-US" altLang="en-US" sz="2800"/>
          </a:p>
          <a:p>
            <a:pPr eaLnBrk="1" hangingPunct="1"/>
            <a:r>
              <a:rPr lang="en-US" altLang="en-US" sz="2800" b="1"/>
              <a:t>TuRajaaonKa Hai Raajaa </a:t>
            </a:r>
            <a:endParaRPr lang="en-US" altLang="en-US" sz="2800"/>
          </a:p>
          <a:p>
            <a:pPr eaLnBrk="1" hangingPunct="1"/>
            <a:r>
              <a:rPr lang="en-US" altLang="en-US" sz="2800" b="1"/>
              <a:t>Teri Mahimaa Hove Sadaa </a:t>
            </a:r>
            <a:endParaRPr lang="en-US" altLang="en-US" sz="2800"/>
          </a:p>
          <a:p>
            <a:pPr eaLnBrk="1" hangingPunct="1"/>
            <a:r>
              <a:rPr lang="en-US" altLang="en-US" sz="2800" b="1"/>
              <a:t>Tu Hai Prabhu, HamaaraaKhuda(2) </a:t>
            </a:r>
            <a:endParaRPr lang="en-US" altLang="en-US" sz="2800"/>
          </a:p>
          <a:p>
            <a:pPr eaLnBrk="1" hangingPunct="1"/>
            <a:r>
              <a:rPr lang="en-US" altLang="en-US" sz="2800" b="1"/>
              <a:t> </a:t>
            </a:r>
            <a:endParaRPr lang="en-US" altLang="en-US" sz="2800"/>
          </a:p>
          <a:p>
            <a:pPr eaLnBrk="1" hangingPunct="1"/>
            <a:r>
              <a:rPr lang="en-US" altLang="en-US" sz="2800"/>
              <a:t> PyaarePitaa </a:t>
            </a:r>
          </a:p>
          <a:p>
            <a:pPr eaLnBrk="1" hangingPunct="1"/>
            <a:r>
              <a:rPr lang="en-US" altLang="en-US" sz="2800"/>
              <a:t>Tune HumseKitnaPyaarKiyaa </a:t>
            </a:r>
          </a:p>
          <a:p>
            <a:pPr eaLnBrk="1" hangingPunct="1"/>
            <a:r>
              <a:rPr lang="en-US" altLang="en-US" sz="2800"/>
              <a:t> </a:t>
            </a:r>
          </a:p>
          <a:p>
            <a:pPr eaLnBrk="1" hangingPunct="1"/>
            <a:r>
              <a:rPr lang="en-US" altLang="en-US" sz="2800"/>
              <a:t>hamenPaapon Se ChudaaneKo </a:t>
            </a:r>
          </a:p>
          <a:p>
            <a:pPr eaLnBrk="1" hangingPunct="1"/>
            <a:r>
              <a:rPr lang="en-US" altLang="en-US" sz="2800"/>
              <a:t>ApneBeteKoKurbaanKiyaa. </a:t>
            </a:r>
          </a:p>
          <a:p>
            <a:pPr eaLnBrk="1" hangingPunct="1"/>
            <a:r>
              <a:rPr lang="en-US" altLang="en-US" sz="4400"/>
              <a:t> </a:t>
            </a:r>
            <a:endParaRPr lang="en-US" altLang="en-US" sz="32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3"/>
          <p:cNvSpPr txBox="1">
            <a:spLocks noChangeArrowheads="1"/>
          </p:cNvSpPr>
          <p:nvPr/>
        </p:nvSpPr>
        <p:spPr bwMode="auto">
          <a:xfrm>
            <a:off x="990600" y="0"/>
            <a:ext cx="807720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anose="020B0604030504040204" pitchFamily="34" charset="0"/>
              </a:rPr>
              <a:t>(361)</a:t>
            </a:r>
            <a:endParaRPr lang="en-US" altLang="en-US" sz="1400" dirty="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b="1" u="sng" dirty="0"/>
              <a:t>Lovely Lord, You are all to me </a:t>
            </a:r>
            <a:endParaRPr lang="en-US" altLang="en-US" dirty="0"/>
          </a:p>
          <a:p>
            <a:pPr eaLnBrk="1" hangingPunct="1"/>
            <a:r>
              <a:rPr lang="en-US" altLang="en-US" dirty="0"/>
              <a:t>You are filled with compassion and mercy and grace, </a:t>
            </a:r>
          </a:p>
          <a:p>
            <a:pPr eaLnBrk="1" hangingPunct="1"/>
            <a:r>
              <a:rPr lang="en-US" altLang="en-US" dirty="0"/>
              <a:t>With your </a:t>
            </a:r>
            <a:r>
              <a:rPr lang="en-US" altLang="en-US" dirty="0" smtClean="0"/>
              <a:t>banner </a:t>
            </a:r>
            <a:r>
              <a:rPr lang="en-US" altLang="en-US" dirty="0"/>
              <a:t>of love over me </a:t>
            </a:r>
          </a:p>
          <a:p>
            <a:pPr eaLnBrk="1" hangingPunct="1"/>
            <a:r>
              <a:rPr lang="en-US" altLang="en-US" dirty="0"/>
              <a:t>I am longing to see you one day-face to face </a:t>
            </a:r>
          </a:p>
          <a:p>
            <a:pPr eaLnBrk="1" hangingPunct="1"/>
            <a:r>
              <a:rPr lang="en-US" altLang="en-US" dirty="0"/>
              <a:t>And to be with you endlessly,</a:t>
            </a:r>
          </a:p>
          <a:p>
            <a:pPr eaLnBrk="1" hangingPunct="1"/>
            <a:r>
              <a:rPr lang="en-US" altLang="en-US" dirty="0"/>
              <a:t>Lord, how lovely you are to me.</a:t>
            </a:r>
          </a:p>
          <a:p>
            <a:pPr eaLnBrk="1" hangingPunct="1"/>
            <a:r>
              <a:rPr lang="en-US" altLang="en-US" dirty="0"/>
              <a:t> </a:t>
            </a:r>
          </a:p>
          <a:p>
            <a:pPr eaLnBrk="1" hangingPunct="1"/>
            <a:r>
              <a:rPr lang="en-US" altLang="en-US" dirty="0"/>
              <a:t>  </a:t>
            </a:r>
            <a:r>
              <a:rPr lang="en-US" altLang="en-US" b="1" i="1" dirty="0"/>
              <a:t> Chorus </a:t>
            </a:r>
            <a:r>
              <a:rPr lang="en-US" altLang="en-US" dirty="0"/>
              <a:t>:    </a:t>
            </a:r>
            <a:r>
              <a:rPr lang="en-US" altLang="en-US" b="1" dirty="0"/>
              <a:t>Lovely lord ,you are all to me,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                      Lovely Lord, full of Purity,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                      Worthy of honor and majesty, 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                      Lord, how lovely you are to me.</a:t>
            </a:r>
            <a:endParaRPr lang="en-US" altLang="en-US" dirty="0"/>
          </a:p>
          <a:p>
            <a:pPr eaLnBrk="1" hangingPunct="1"/>
            <a:r>
              <a:rPr lang="en-US" altLang="en-US" dirty="0"/>
              <a:t> </a:t>
            </a:r>
          </a:p>
          <a:p>
            <a:pPr eaLnBrk="1" hangingPunct="1"/>
            <a:r>
              <a:rPr lang="en-US" altLang="en-US" dirty="0"/>
              <a:t>You are bright as the sunrise and fairest of all</a:t>
            </a:r>
          </a:p>
          <a:p>
            <a:pPr eaLnBrk="1" hangingPunct="1"/>
            <a:r>
              <a:rPr lang="en-US" altLang="en-US" dirty="0"/>
              <a:t>Unto you all the glory will be,  You are God of creation</a:t>
            </a:r>
          </a:p>
          <a:p>
            <a:pPr eaLnBrk="1" hangingPunct="1"/>
            <a:r>
              <a:rPr lang="en-US" altLang="en-US" dirty="0"/>
              <a:t>And Lord of my life, I will worship you faithfully, </a:t>
            </a:r>
          </a:p>
          <a:p>
            <a:pPr eaLnBrk="1" hangingPunct="1"/>
            <a:r>
              <a:rPr lang="en-US" altLang="en-US" dirty="0"/>
              <a:t>Lord, how lovely you are to me.</a:t>
            </a:r>
          </a:p>
          <a:p>
            <a:pPr eaLnBrk="1" hangingPunct="1"/>
            <a:r>
              <a:rPr lang="en-US" altLang="en-US" dirty="0"/>
              <a:t> </a:t>
            </a:r>
          </a:p>
          <a:p>
            <a:pPr eaLnBrk="1" hangingPunct="1"/>
            <a:r>
              <a:rPr lang="en-US" altLang="en-US" dirty="0"/>
              <a:t>  </a:t>
            </a:r>
            <a:r>
              <a:rPr lang="en-US" altLang="en-US" i="1" dirty="0"/>
              <a:t> </a:t>
            </a:r>
            <a:r>
              <a:rPr lang="en-US" altLang="en-US" b="1" i="1" dirty="0"/>
              <a:t>Chorus</a:t>
            </a:r>
            <a:r>
              <a:rPr lang="en-US" altLang="en-US" dirty="0"/>
              <a:t> :      </a:t>
            </a:r>
            <a:r>
              <a:rPr lang="en-US" altLang="en-US" b="1" dirty="0"/>
              <a:t>Lovely lord you are all to me,….</a:t>
            </a:r>
            <a:endParaRPr lang="en-US" altLang="en-US" dirty="0"/>
          </a:p>
          <a:p>
            <a:pPr eaLnBrk="1" hangingPunct="1"/>
            <a:r>
              <a:rPr lang="en-US" altLang="en-US" dirty="0"/>
              <a:t> </a:t>
            </a:r>
          </a:p>
          <a:p>
            <a:pPr eaLnBrk="1" hangingPunct="1"/>
            <a:r>
              <a:rPr lang="en-US" altLang="en-US" dirty="0"/>
              <a:t>We will worship the name of the holiest one</a:t>
            </a:r>
          </a:p>
          <a:p>
            <a:pPr eaLnBrk="1" hangingPunct="1"/>
            <a:r>
              <a:rPr lang="en-US" altLang="en-US" dirty="0"/>
              <a:t>We will worship your Excellency,</a:t>
            </a:r>
          </a:p>
          <a:p>
            <a:pPr eaLnBrk="1" hangingPunct="1"/>
            <a:r>
              <a:rPr lang="en-US" altLang="en-US" dirty="0"/>
              <a:t>We will give you the glory,</a:t>
            </a:r>
          </a:p>
          <a:p>
            <a:pPr eaLnBrk="1" hangingPunct="1"/>
            <a:r>
              <a:rPr lang="en-US" altLang="en-US" dirty="0"/>
              <a:t>For things you have done and be thankful eternally </a:t>
            </a:r>
          </a:p>
          <a:p>
            <a:pPr eaLnBrk="1" hangingPunct="1"/>
            <a:r>
              <a:rPr lang="en-US" altLang="en-US" dirty="0"/>
              <a:t>Lord, how lovely you are to me.  </a:t>
            </a:r>
          </a:p>
          <a:p>
            <a:pPr eaLnBrk="1" hangingPunct="1"/>
            <a:r>
              <a:rPr lang="en-US" altLang="en-US" sz="3200" dirty="0"/>
              <a:t> </a:t>
            </a: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(362)</a:t>
            </a:r>
          </a:p>
          <a:p>
            <a:pPr eaLnBrk="1" hangingPunct="1">
              <a:defRPr/>
            </a:pPr>
            <a:endParaRPr lang="en-US" sz="16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b="1" u="sng" dirty="0">
                <a:latin typeface="+mj-lt"/>
              </a:rPr>
              <a:t>I've got joy</a:t>
            </a:r>
          </a:p>
          <a:p>
            <a:pPr eaLnBrk="1" hangingPunct="1">
              <a:defRPr/>
            </a:pPr>
            <a:endParaRPr lang="en-US" sz="2800" dirty="0">
              <a:latin typeface="+mj-lt"/>
            </a:endParaRP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I've got joy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Down in my heart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Deep </a:t>
            </a:r>
            <a:r>
              <a:rPr lang="en-US" sz="2800" dirty="0" err="1">
                <a:latin typeface="+mj-lt"/>
              </a:rPr>
              <a:t>deep</a:t>
            </a:r>
            <a:r>
              <a:rPr lang="en-US" sz="2800" dirty="0">
                <a:latin typeface="+mj-lt"/>
              </a:rPr>
              <a:t> down in my heart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J - O - Y down in my heart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Deep </a:t>
            </a:r>
            <a:r>
              <a:rPr lang="en-US" sz="2800" dirty="0" err="1">
                <a:latin typeface="+mj-lt"/>
              </a:rPr>
              <a:t>deep</a:t>
            </a:r>
            <a:r>
              <a:rPr lang="en-US" sz="2800" dirty="0">
                <a:latin typeface="+mj-lt"/>
              </a:rPr>
              <a:t> down in my heart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Jesus gave it to me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And nothing can destroy it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I've got joy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Down in my heart</a:t>
            </a:r>
          </a:p>
          <a:p>
            <a:pPr eaLnBrk="1" hangingPunct="1">
              <a:defRPr/>
            </a:pPr>
            <a:r>
              <a:rPr lang="en-US" sz="2800" dirty="0">
                <a:latin typeface="+mj-lt"/>
              </a:rPr>
              <a:t>Deep </a:t>
            </a:r>
            <a:r>
              <a:rPr lang="en-US" sz="2800" dirty="0" err="1">
                <a:latin typeface="+mj-lt"/>
              </a:rPr>
              <a:t>deep</a:t>
            </a:r>
            <a:r>
              <a:rPr lang="en-US" sz="2800" dirty="0">
                <a:latin typeface="+mj-lt"/>
              </a:rPr>
              <a:t> down in my heart</a:t>
            </a:r>
          </a:p>
          <a:p>
            <a:pPr eaLnBrk="1" hangingPunct="1">
              <a:defRPr/>
            </a:pPr>
            <a:r>
              <a:rPr lang="en-US" sz="4400" dirty="0">
                <a:latin typeface="+mj-lt"/>
              </a:rPr>
              <a:t> </a:t>
            </a:r>
            <a:endParaRPr lang="en-US" sz="3200" dirty="0">
              <a:latin typeface="+mj-lt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(31)		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Come and dine the Master </a:t>
            </a:r>
            <a:r>
              <a:rPr lang="en-US" sz="2400" dirty="0" err="1">
                <a:latin typeface="Verdana" pitchFamily="34" charset="0"/>
              </a:rPr>
              <a:t>calleth</a:t>
            </a:r>
            <a:r>
              <a:rPr lang="en-US" sz="2400" dirty="0">
                <a:latin typeface="Verdana" pitchFamily="34" charset="0"/>
              </a:rPr>
              <a:t>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Come and dine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may feast at Jesus’ table all the time</a:t>
            </a:r>
            <a:r>
              <a:rPr lang="en-US" sz="2400" b="1" dirty="0">
                <a:latin typeface="Verdana" pitchFamily="34" charset="0"/>
              </a:rPr>
              <a:t> 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who fed the multitude	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Turned the water into wine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the hungry </a:t>
            </a:r>
            <a:r>
              <a:rPr lang="en-US" sz="2400" dirty="0" err="1">
                <a:latin typeface="Verdana" pitchFamily="34" charset="0"/>
              </a:rPr>
              <a:t>calleth</a:t>
            </a:r>
            <a:r>
              <a:rPr lang="en-US" sz="2400" dirty="0">
                <a:latin typeface="Verdana" pitchFamily="34" charset="0"/>
              </a:rPr>
              <a:t> now, come and dine.	</a:t>
            </a:r>
          </a:p>
        </p:txBody>
      </p:sp>
      <p:sp>
        <p:nvSpPr>
          <p:cNvPr id="778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(363)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400"/>
              <a:t>Over the mountains and the sea</a:t>
            </a:r>
            <a:br>
              <a:rPr lang="en-US" altLang="en-US" sz="2400"/>
            </a:br>
            <a:r>
              <a:rPr lang="en-US" altLang="en-US" sz="2400"/>
              <a:t>Your river runs with love for me</a:t>
            </a:r>
            <a:br>
              <a:rPr lang="en-US" altLang="en-US" sz="2400"/>
            </a:br>
            <a:r>
              <a:rPr lang="en-US" altLang="en-US" sz="2400"/>
              <a:t>And I will open up my heart</a:t>
            </a:r>
            <a:br>
              <a:rPr lang="en-US" altLang="en-US" sz="2400"/>
            </a:br>
            <a:r>
              <a:rPr lang="en-US" altLang="en-US" sz="2400"/>
              <a:t>And let the Healer set me free</a:t>
            </a:r>
            <a:br>
              <a:rPr lang="en-US" altLang="en-US" sz="2400"/>
            </a:br>
            <a:r>
              <a:rPr lang="en-US" altLang="en-US" sz="2400"/>
              <a:t>I'm happy to be in the truth</a:t>
            </a:r>
            <a:br>
              <a:rPr lang="en-US" altLang="en-US" sz="2400"/>
            </a:br>
            <a:r>
              <a:rPr lang="en-US" altLang="en-US" sz="2400"/>
              <a:t>And I will daily lift my hands</a:t>
            </a:r>
            <a:br>
              <a:rPr lang="en-US" altLang="en-US" sz="2400"/>
            </a:br>
            <a:r>
              <a:rPr lang="en-US" altLang="en-US" sz="2400"/>
              <a:t>For I will always sing of</a:t>
            </a:r>
            <a:br>
              <a:rPr lang="en-US" altLang="en-US" sz="2400"/>
            </a:br>
            <a:r>
              <a:rPr lang="en-US" altLang="en-US" sz="2400"/>
              <a:t>when Your love came down</a:t>
            </a:r>
          </a:p>
          <a:p>
            <a:pPr eaLnBrk="1" hangingPunct="1"/>
            <a:endParaRPr lang="en-US" altLang="en-US" sz="1000" b="1"/>
          </a:p>
          <a:p>
            <a:pPr eaLnBrk="1" hangingPunct="1"/>
            <a:r>
              <a:rPr lang="en-US" altLang="en-US" sz="2400" b="1"/>
              <a:t>I could sing of Your love forever  (x4)</a:t>
            </a:r>
          </a:p>
          <a:p>
            <a:pPr eaLnBrk="1" hangingPunct="1"/>
            <a:endParaRPr lang="en-US" altLang="en-US" sz="1000" b="1"/>
          </a:p>
          <a:p>
            <a:pPr eaLnBrk="1" hangingPunct="1"/>
            <a:r>
              <a:rPr lang="en-US" altLang="en-US" sz="2400"/>
              <a:t>Oh I feel like dancing</a:t>
            </a:r>
            <a:br>
              <a:rPr lang="en-US" altLang="en-US" sz="2400"/>
            </a:br>
            <a:r>
              <a:rPr lang="en-US" altLang="en-US" sz="2400"/>
              <a:t>It's foolishness I know</a:t>
            </a:r>
            <a:br>
              <a:rPr lang="en-US" altLang="en-US" sz="2400"/>
            </a:br>
            <a:r>
              <a:rPr lang="en-US" altLang="en-US" sz="2400"/>
              <a:t>But when the world has seen the light</a:t>
            </a:r>
          </a:p>
          <a:p>
            <a:pPr eaLnBrk="1" hangingPunct="1"/>
            <a:r>
              <a:rPr lang="en-US" altLang="en-US" sz="2400"/>
              <a:t>They will dance with joy</a:t>
            </a:r>
          </a:p>
          <a:p>
            <a:pPr eaLnBrk="1" hangingPunct="1"/>
            <a:r>
              <a:rPr lang="en-US" altLang="en-US" sz="2400"/>
              <a:t>Like we’re dancing now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2400" b="1"/>
              <a:t>I could sing of your love forever (5x)</a:t>
            </a:r>
            <a:endParaRPr lang="en-US" altLang="en-US" sz="2400"/>
          </a:p>
          <a:p>
            <a:pPr eaLnBrk="1" hangingPunct="1"/>
            <a:r>
              <a:rPr lang="en-US" altLang="en-US" sz="4000"/>
              <a:t> </a:t>
            </a:r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8839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(364)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3200"/>
              <a:t>How great is our God, how great is His name</a:t>
            </a:r>
          </a:p>
          <a:p>
            <a:pPr eaLnBrk="1" hangingPunct="1"/>
            <a:r>
              <a:rPr lang="en-US" altLang="en-US" sz="3200"/>
              <a:t>He's the greatest one, forever the same</a:t>
            </a:r>
          </a:p>
          <a:p>
            <a:pPr eaLnBrk="1" hangingPunct="1"/>
            <a:r>
              <a:rPr lang="en-US" altLang="en-US" sz="3200"/>
              <a:t>He rolled back the waters of the mighty red sea</a:t>
            </a:r>
          </a:p>
          <a:p>
            <a:pPr eaLnBrk="1" hangingPunct="1"/>
            <a:r>
              <a:rPr lang="en-US" altLang="en-US" sz="3200"/>
              <a:t>And He said, “I'll lead you, put your trust in me”</a:t>
            </a:r>
          </a:p>
          <a:p>
            <a:pPr eaLnBrk="1" hangingPunct="1"/>
            <a:r>
              <a:rPr lang="en-US" altLang="en-US" sz="4800"/>
              <a:t> </a:t>
            </a:r>
            <a:endParaRPr lang="en-US" altLang="en-US" sz="36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(365)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 err="1"/>
              <a:t>Ek</a:t>
            </a:r>
            <a:r>
              <a:rPr lang="en-US" altLang="en-US" sz="3200" dirty="0"/>
              <a:t> do </a:t>
            </a:r>
            <a:r>
              <a:rPr lang="en-US" altLang="en-US" sz="3200" dirty="0" err="1"/>
              <a:t>theen</a:t>
            </a:r>
            <a:endParaRPr lang="en-US" altLang="en-US" sz="3200" dirty="0"/>
          </a:p>
          <a:p>
            <a:pPr eaLnBrk="1" hangingPunct="1"/>
            <a:r>
              <a:rPr lang="en-US" altLang="en-US" sz="3200" dirty="0" err="1"/>
              <a:t>Daud</a:t>
            </a:r>
            <a:r>
              <a:rPr lang="en-US" altLang="en-US" sz="3200" dirty="0"/>
              <a:t> ne </a:t>
            </a:r>
            <a:r>
              <a:rPr lang="en-US" altLang="en-US" sz="3200" dirty="0" err="1"/>
              <a:t>ghumaya</a:t>
            </a:r>
            <a:r>
              <a:rPr lang="en-US" altLang="en-US" sz="3200" dirty="0"/>
              <a:t>  (2)</a:t>
            </a:r>
          </a:p>
          <a:p>
            <a:pPr eaLnBrk="1" hangingPunct="1"/>
            <a:r>
              <a:rPr lang="en-US" altLang="en-US" sz="3200" dirty="0" err="1"/>
              <a:t>Dekho</a:t>
            </a:r>
            <a:r>
              <a:rPr lang="en-US" altLang="en-US" sz="3200" dirty="0"/>
              <a:t> Goliath </a:t>
            </a:r>
            <a:r>
              <a:rPr lang="en-US" altLang="en-US" sz="3200" dirty="0" err="1"/>
              <a:t>Kaise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gaya</a:t>
            </a:r>
            <a:r>
              <a:rPr lang="en-US" altLang="en-US" sz="3200" dirty="0"/>
              <a:t>  (2)</a:t>
            </a:r>
          </a:p>
          <a:p>
            <a:pPr eaLnBrk="1" hangingPunct="1"/>
            <a:r>
              <a:rPr lang="en-US" altLang="en-US" sz="3200" dirty="0"/>
              <a:t> </a:t>
            </a:r>
          </a:p>
          <a:p>
            <a:pPr eaLnBrk="1" hangingPunct="1"/>
            <a:r>
              <a:rPr lang="en-US" altLang="en-US" sz="3200" dirty="0"/>
              <a:t>…Because God of David is mighty and strong </a:t>
            </a:r>
          </a:p>
          <a:p>
            <a:pPr eaLnBrk="1" hangingPunct="1"/>
            <a:r>
              <a:rPr lang="en-US" altLang="en-US" sz="3200" dirty="0"/>
              <a:t>And that God is my God.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4000" dirty="0"/>
              <a:t> </a:t>
            </a:r>
            <a:endParaRPr lang="en-US" altLang="en-US" sz="28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3"/>
          <p:cNvSpPr txBox="1">
            <a:spLocks noChangeArrowheads="1"/>
          </p:cNvSpPr>
          <p:nvPr/>
        </p:nvSpPr>
        <p:spPr bwMode="auto">
          <a:xfrm>
            <a:off x="914400" y="533400"/>
            <a:ext cx="80772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(366)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800"/>
              <a:t>Don't build your house on a sandy land;</a:t>
            </a:r>
          </a:p>
          <a:p>
            <a:pPr eaLnBrk="1" hangingPunct="1"/>
            <a:r>
              <a:rPr lang="en-US" altLang="en-US" sz="2800"/>
              <a:t>Don't build it too near the shore</a:t>
            </a:r>
          </a:p>
          <a:p>
            <a:pPr eaLnBrk="1" hangingPunct="1"/>
            <a:r>
              <a:rPr lang="en-US" altLang="en-US" sz="2800"/>
              <a:t>Well it might look kind of nice</a:t>
            </a:r>
          </a:p>
          <a:p>
            <a:pPr eaLnBrk="1" hangingPunct="1"/>
            <a:r>
              <a:rPr lang="en-US" altLang="en-US" sz="2800"/>
              <a:t>But you'd have to build it twice</a:t>
            </a:r>
          </a:p>
          <a:p>
            <a:pPr eaLnBrk="1" hangingPunct="1"/>
            <a:r>
              <a:rPr lang="en-US" altLang="en-US" sz="2800"/>
              <a:t>Yes you'd have to build your house once more</a:t>
            </a:r>
          </a:p>
          <a:p>
            <a:pPr eaLnBrk="1" hangingPunct="1"/>
            <a:r>
              <a:rPr lang="en-US" altLang="en-US" sz="2800"/>
              <a:t>You better build your house upon a rock,</a:t>
            </a:r>
          </a:p>
          <a:p>
            <a:pPr eaLnBrk="1" hangingPunct="1"/>
            <a:r>
              <a:rPr lang="en-US" altLang="en-US" sz="2800"/>
              <a:t>Make a sure foundation on a solid spot</a:t>
            </a:r>
          </a:p>
          <a:p>
            <a:pPr eaLnBrk="1" hangingPunct="1"/>
            <a:r>
              <a:rPr lang="en-US" altLang="en-US" sz="2800"/>
              <a:t>For the storms may come and go,</a:t>
            </a:r>
          </a:p>
          <a:p>
            <a:pPr eaLnBrk="1" hangingPunct="1"/>
            <a:r>
              <a:rPr lang="en-US" altLang="en-US" sz="2800"/>
              <a:t>But the peace of God you will know.</a:t>
            </a:r>
          </a:p>
          <a:p>
            <a:pPr eaLnBrk="1" hangingPunct="1"/>
            <a:r>
              <a:rPr lang="en-US" altLang="en-US" sz="2800"/>
              <a:t>Rock of Ages, cleft for me, </a:t>
            </a:r>
          </a:p>
          <a:p>
            <a:pPr eaLnBrk="1" hangingPunct="1"/>
            <a:r>
              <a:rPr lang="en-US" altLang="en-US" sz="2800"/>
              <a:t>let me hide myself in thee.</a:t>
            </a:r>
            <a:endParaRPr lang="en-US" altLang="en-US" sz="2400"/>
          </a:p>
          <a:p>
            <a:pPr eaLnBrk="1" hangingPunct="1"/>
            <a:r>
              <a:rPr lang="en-US" altLang="en-US" sz="4000"/>
              <a:t> </a:t>
            </a:r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Text Box 3"/>
          <p:cNvSpPr txBox="1">
            <a:spLocks noChangeArrowheads="1"/>
          </p:cNvSpPr>
          <p:nvPr/>
        </p:nvSpPr>
        <p:spPr bwMode="auto">
          <a:xfrm>
            <a:off x="762000" y="115888"/>
            <a:ext cx="8763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(367)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r>
              <a:rPr lang="en-IN" altLang="en-US" sz="2000" b="1" u="sng"/>
              <a:t>I am a friend of God</a:t>
            </a:r>
          </a:p>
          <a:p>
            <a:endParaRPr lang="en-US" altLang="en-US" sz="2000" b="1" u="sng"/>
          </a:p>
          <a:p>
            <a:r>
              <a:rPr lang="en-US" altLang="en-US" sz="2000" i="1"/>
              <a:t> </a:t>
            </a:r>
            <a:r>
              <a:rPr lang="en-US" altLang="en-US" sz="3200" i="1"/>
              <a:t>Who am I that you are mindful of me</a:t>
            </a:r>
            <a:br>
              <a:rPr lang="en-US" altLang="en-US" sz="3200" i="1"/>
            </a:br>
            <a:r>
              <a:rPr lang="en-US" altLang="en-US" sz="3200" i="1"/>
              <a:t> That you hear me, when I call</a:t>
            </a:r>
            <a:br>
              <a:rPr lang="en-US" altLang="en-US" sz="3200" i="1"/>
            </a:br>
            <a:r>
              <a:rPr lang="en-US" altLang="en-US" sz="3200" i="1"/>
              <a:t> Is it true that you are thinking of me	     </a:t>
            </a:r>
            <a:r>
              <a:rPr lang="en-US" altLang="en-US" sz="3200"/>
              <a:t>2</a:t>
            </a:r>
            <a:br>
              <a:rPr lang="en-US" altLang="en-US" sz="3200"/>
            </a:br>
            <a:r>
              <a:rPr lang="en-US" altLang="en-US" sz="3200" i="1"/>
              <a:t> How you love me, it's amazing </a:t>
            </a:r>
            <a:endParaRPr lang="en-IN" altLang="en-US" sz="3200"/>
          </a:p>
          <a:p>
            <a:endParaRPr lang="en-US" altLang="en-US" sz="3200"/>
          </a:p>
          <a:p>
            <a:r>
              <a:rPr lang="en-IN" altLang="en-US" sz="3200" b="1"/>
              <a:t>I am a friend of God</a:t>
            </a:r>
            <a:br>
              <a:rPr lang="en-IN" altLang="en-US" sz="3200" b="1"/>
            </a:br>
            <a:r>
              <a:rPr lang="en-IN" altLang="en-US" sz="3200" b="1"/>
              <a:t>I am a friend of God              </a:t>
            </a:r>
            <a:r>
              <a:rPr lang="en-IN" altLang="en-US" sz="3200"/>
              <a:t>2</a:t>
            </a:r>
            <a:r>
              <a:rPr lang="en-IN" altLang="en-US" sz="3200" b="1"/>
              <a:t/>
            </a:r>
            <a:br>
              <a:rPr lang="en-IN" altLang="en-US" sz="3200" b="1"/>
            </a:br>
            <a:r>
              <a:rPr lang="en-IN" altLang="en-US" sz="3200" b="1"/>
              <a:t>I am a friend of God</a:t>
            </a:r>
            <a:br>
              <a:rPr lang="en-IN" altLang="en-US" sz="3200" b="1"/>
            </a:br>
            <a:r>
              <a:rPr lang="en-IN" altLang="en-US" sz="3200" b="1"/>
              <a:t>He calls me friend</a:t>
            </a:r>
            <a:r>
              <a:rPr lang="en-IN" altLang="en-US" sz="3200"/>
              <a:t>       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943600" y="3657600"/>
            <a:ext cx="533400" cy="19685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Right Brace 3"/>
          <p:cNvSpPr/>
          <p:nvPr/>
        </p:nvSpPr>
        <p:spPr>
          <a:xfrm>
            <a:off x="8229600" y="1524000"/>
            <a:ext cx="457200" cy="1905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97536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(368)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I can climb ,I can climb, I can climb every mountain</a:t>
            </a:r>
          </a:p>
          <a:p>
            <a:pPr eaLnBrk="1" hangingPunct="1"/>
            <a:r>
              <a:rPr lang="en-US" altLang="en-US" sz="3200" dirty="0"/>
              <a:t>I can cross, I can cross,  I can cross every problem</a:t>
            </a:r>
          </a:p>
          <a:p>
            <a:pPr eaLnBrk="1" hangingPunct="1"/>
            <a:r>
              <a:rPr lang="en-US" altLang="en-US" sz="3200" dirty="0"/>
              <a:t>I can clap, I can clap, I can clap every moment</a:t>
            </a:r>
          </a:p>
          <a:p>
            <a:pPr eaLnBrk="1" hangingPunct="1"/>
            <a:r>
              <a:rPr lang="en-US" altLang="en-US" sz="3200" dirty="0"/>
              <a:t>when Jesus is there always on my side  -(2)</a:t>
            </a:r>
          </a:p>
          <a:p>
            <a:pPr eaLnBrk="1" hangingPunct="1"/>
            <a:r>
              <a:rPr lang="en-US" altLang="en-US" sz="3200" dirty="0"/>
              <a:t>That's why</a:t>
            </a:r>
          </a:p>
          <a:p>
            <a:pPr eaLnBrk="1" hangingPunct="1"/>
            <a:r>
              <a:rPr lang="en-US" altLang="en-US" sz="3200" dirty="0"/>
              <a:t>He is my Hero, Hero No.1  - (4)</a:t>
            </a:r>
          </a:p>
          <a:p>
            <a:pPr eaLnBrk="1" hangingPunct="1"/>
            <a:r>
              <a:rPr lang="en-US" altLang="en-US" sz="4400" dirty="0"/>
              <a:t> </a:t>
            </a:r>
            <a:endParaRPr lang="en-US" altLang="en-US" sz="32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Text Box 3"/>
          <p:cNvSpPr txBox="1">
            <a:spLocks noChangeArrowheads="1"/>
          </p:cNvSpPr>
          <p:nvPr/>
        </p:nvSpPr>
        <p:spPr bwMode="auto">
          <a:xfrm>
            <a:off x="1066800" y="19050"/>
            <a:ext cx="80772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(369)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800"/>
              <a:t>Show me Your ways,   Your ways , </a:t>
            </a:r>
          </a:p>
          <a:p>
            <a:pPr eaLnBrk="1" hangingPunct="1"/>
            <a:r>
              <a:rPr lang="en-US" altLang="en-US" sz="2800"/>
              <a:t>Your Truth ,  Your Truth </a:t>
            </a:r>
          </a:p>
          <a:p>
            <a:pPr eaLnBrk="1" hangingPunct="1"/>
            <a:r>
              <a:rPr lang="en-US" altLang="en-US" sz="2800"/>
              <a:t>All my hope is found in You.   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Show me Your ways,  Your ways , </a:t>
            </a:r>
          </a:p>
          <a:p>
            <a:pPr eaLnBrk="1" hangingPunct="1"/>
            <a:r>
              <a:rPr lang="en-US" altLang="en-US" sz="2800"/>
              <a:t>Your Truth ,  </a:t>
            </a:r>
            <a:r>
              <a:rPr lang="en-US" altLang="en-US" sz="2800" i="1"/>
              <a:t>Your Truth</a:t>
            </a:r>
            <a:r>
              <a:rPr lang="en-US" altLang="en-US" sz="2800"/>
              <a:t> </a:t>
            </a:r>
          </a:p>
          <a:p>
            <a:pPr eaLnBrk="1" hangingPunct="1"/>
            <a:r>
              <a:rPr lang="en-US" altLang="en-US" sz="2800"/>
              <a:t>All my hope is found in You…   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I trust in You - Lord.  I trust in  You-  Lord.</a:t>
            </a:r>
          </a:p>
          <a:p>
            <a:pPr eaLnBrk="1" hangingPunct="1"/>
            <a:r>
              <a:rPr lang="en-US" altLang="en-US" sz="2800"/>
              <a:t>I trust -in   day by day and Step by step,</a:t>
            </a:r>
          </a:p>
          <a:p>
            <a:pPr eaLnBrk="1" hangingPunct="1"/>
            <a:r>
              <a:rPr lang="en-US" altLang="en-US" sz="2800"/>
              <a:t>My Hope is You -Lord,  my hope is You - Lord.</a:t>
            </a:r>
          </a:p>
          <a:p>
            <a:pPr eaLnBrk="1" hangingPunct="1"/>
            <a:r>
              <a:rPr lang="en-US" altLang="en-US" sz="2800"/>
              <a:t>My Hope is  Every heart beats, </a:t>
            </a:r>
          </a:p>
          <a:p>
            <a:pPr eaLnBrk="1" hangingPunct="1"/>
            <a:r>
              <a:rPr lang="en-US" altLang="en-US" sz="2800"/>
              <a:t>every breath- I trust in You. 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O..  show me Your ways,  Your ways ,…</a:t>
            </a:r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(370)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400" dirty="0"/>
              <a:t>I come before You today</a:t>
            </a:r>
            <a:br>
              <a:rPr lang="en-US" altLang="en-US" sz="2400" dirty="0"/>
            </a:br>
            <a:r>
              <a:rPr lang="en-US" altLang="en-US" sz="2400" dirty="0"/>
              <a:t>And there's just one thing that I want to say</a:t>
            </a:r>
            <a:br>
              <a:rPr lang="en-US" altLang="en-US" sz="2400" dirty="0"/>
            </a:br>
            <a:r>
              <a:rPr lang="en-US" altLang="en-US" sz="2400" dirty="0"/>
              <a:t>Thank You Lord</a:t>
            </a:r>
            <a:br>
              <a:rPr lang="en-US" altLang="en-US" sz="2400" dirty="0"/>
            </a:br>
            <a:r>
              <a:rPr lang="en-US" altLang="en-US" sz="2400" dirty="0"/>
              <a:t>Thank You Lord</a:t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/>
            <a:r>
              <a:rPr lang="en-US" altLang="en-US" sz="2400" dirty="0"/>
              <a:t>For all You’ve given to me </a:t>
            </a:r>
          </a:p>
          <a:p>
            <a:pPr eaLnBrk="1" hangingPunct="1"/>
            <a:r>
              <a:rPr lang="en-US" altLang="en-US" sz="2400" dirty="0"/>
              <a:t>For all the blessings that I </a:t>
            </a:r>
            <a:r>
              <a:rPr lang="en-US" altLang="en-US" sz="2400" dirty="0" smtClean="0"/>
              <a:t>cannot </a:t>
            </a:r>
            <a:r>
              <a:rPr lang="en-US" altLang="en-US" sz="2400" dirty="0"/>
              <a:t>see </a:t>
            </a:r>
          </a:p>
          <a:p>
            <a:pPr eaLnBrk="1" hangingPunct="1"/>
            <a:r>
              <a:rPr lang="en-US" altLang="en-US" sz="2400" dirty="0"/>
              <a:t>Thank You Lord , Thank You Lord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With a grateful heart</a:t>
            </a:r>
            <a:br>
              <a:rPr lang="en-US" altLang="en-US" sz="2400" dirty="0"/>
            </a:br>
            <a:r>
              <a:rPr lang="en-US" altLang="en-US" sz="2400" dirty="0"/>
              <a:t>With a song of praise</a:t>
            </a:r>
            <a:br>
              <a:rPr lang="en-US" altLang="en-US" sz="2400" dirty="0"/>
            </a:br>
            <a:r>
              <a:rPr lang="en-US" altLang="en-US" sz="2400" dirty="0"/>
              <a:t>With an outstretched arm</a:t>
            </a:r>
          </a:p>
          <a:p>
            <a:pPr eaLnBrk="1" hangingPunct="1"/>
            <a:r>
              <a:rPr lang="en-US" altLang="en-US" sz="2400" dirty="0"/>
              <a:t>I will bless Your name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Thank You Lord ,  I just </a:t>
            </a:r>
            <a:r>
              <a:rPr lang="en-US" altLang="en-US" sz="2400" dirty="0" smtClean="0"/>
              <a:t>want to </a:t>
            </a:r>
            <a:r>
              <a:rPr lang="en-US" altLang="en-US" sz="2400" dirty="0"/>
              <a:t>thank You Lord</a:t>
            </a:r>
            <a:br>
              <a:rPr lang="en-US" altLang="en-US" sz="2400" dirty="0"/>
            </a:br>
            <a:r>
              <a:rPr lang="en-US" altLang="en-US" sz="2400" dirty="0"/>
              <a:t>Thank You Lord ,  I just </a:t>
            </a:r>
            <a:r>
              <a:rPr lang="en-US" altLang="en-US" sz="2400" dirty="0" smtClean="0"/>
              <a:t>want to thank </a:t>
            </a:r>
            <a:r>
              <a:rPr lang="en-US" altLang="en-US" sz="2400" dirty="0"/>
              <a:t>You Lord</a:t>
            </a:r>
            <a:br>
              <a:rPr lang="en-US" altLang="en-US" sz="2400" dirty="0"/>
            </a:br>
            <a:r>
              <a:rPr lang="en-US" altLang="en-US" sz="2400" dirty="0"/>
              <a:t>Thank You Lord</a:t>
            </a:r>
          </a:p>
          <a:p>
            <a:pPr eaLnBrk="1" hangingPunct="1"/>
            <a:r>
              <a:rPr lang="en-US" altLang="en-US" sz="4000" dirty="0"/>
              <a:t> </a:t>
            </a:r>
            <a:endParaRPr lang="en-US" altLang="en-US" sz="28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83820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(371)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Nee </a:t>
            </a:r>
            <a:r>
              <a:rPr lang="en-US" altLang="en-US" sz="2800" dirty="0" err="1"/>
              <a:t>ente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sarvavum</a:t>
            </a:r>
            <a:r>
              <a:rPr lang="en-US" altLang="en-US" sz="2800" dirty="0"/>
              <a:t> nee </a:t>
            </a:r>
            <a:r>
              <a:rPr lang="en-US" altLang="en-US" sz="2800" dirty="0" err="1"/>
              <a:t>enikullavan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Nee </a:t>
            </a:r>
            <a:r>
              <a:rPr lang="en-US" altLang="en-US" sz="2800" dirty="0" err="1"/>
              <a:t>ente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sarvavum</a:t>
            </a:r>
            <a:r>
              <a:rPr lang="en-US" altLang="en-US" sz="2800" dirty="0"/>
              <a:t>  </a:t>
            </a:r>
            <a:r>
              <a:rPr lang="en-US" altLang="en-US" sz="2800" dirty="0" err="1"/>
              <a:t>ellattilum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Nin </a:t>
            </a:r>
            <a:r>
              <a:rPr lang="en-US" altLang="en-US" sz="2800" dirty="0" err="1"/>
              <a:t>jeevan</a:t>
            </a:r>
            <a:r>
              <a:rPr lang="en-US" altLang="en-US" sz="2800" dirty="0"/>
              <a:t> en </a:t>
            </a:r>
            <a:r>
              <a:rPr lang="en-US" altLang="en-US" sz="2800" dirty="0" err="1"/>
              <a:t>perkaay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thannathinaal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Nee </a:t>
            </a:r>
            <a:r>
              <a:rPr lang="en-US" altLang="en-US" sz="2800" dirty="0" err="1"/>
              <a:t>ente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sarvavum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ellattilum</a:t>
            </a:r>
            <a:r>
              <a:rPr lang="en-US" altLang="en-US" sz="2800" dirty="0"/>
              <a:t>               (2)	                   </a:t>
            </a:r>
          </a:p>
          <a:p>
            <a:pPr eaLnBrk="1" hangingPunct="1"/>
            <a:r>
              <a:rPr lang="en-US" altLang="en-US" sz="2800" b="1" dirty="0" err="1"/>
              <a:t>Thenilum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maduramaay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 eaLnBrk="1" hangingPunct="1"/>
            <a:r>
              <a:rPr lang="en-US" altLang="en-US" sz="2800" b="1" dirty="0" err="1"/>
              <a:t>Thenilum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maduramaay</a:t>
            </a:r>
            <a:endParaRPr lang="en-US" altLang="en-US" sz="2800" dirty="0"/>
          </a:p>
          <a:p>
            <a:pPr eaLnBrk="1" hangingPunct="1"/>
            <a:r>
              <a:rPr lang="en-US" altLang="en-US" sz="2800" b="1" dirty="0" err="1"/>
              <a:t>Yeshu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Kristhu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maaduryavaan</a:t>
            </a:r>
            <a:endParaRPr lang="en-US" altLang="en-US" sz="2800" dirty="0"/>
          </a:p>
          <a:p>
            <a:pPr eaLnBrk="1" hangingPunct="1"/>
            <a:r>
              <a:rPr lang="en-US" altLang="en-US" sz="2800" b="1" dirty="0" err="1"/>
              <a:t>Ruchichu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nokki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njaan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karthan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krupakale</a:t>
            </a:r>
            <a:endParaRPr lang="en-US" altLang="en-US" sz="2800" dirty="0"/>
          </a:p>
          <a:p>
            <a:pPr eaLnBrk="1" hangingPunct="1"/>
            <a:r>
              <a:rPr lang="en-US" altLang="en-US" sz="2800" b="1" dirty="0" err="1"/>
              <a:t>Yeshu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kristhu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maduryavaan</a:t>
            </a:r>
            <a:r>
              <a:rPr lang="en-US" altLang="en-US" sz="2800" b="1" dirty="0"/>
              <a:t>        	         (2) </a:t>
            </a:r>
            <a:endParaRPr lang="en-US" altLang="en-US" sz="2800" dirty="0"/>
          </a:p>
          <a:p>
            <a:pPr eaLnBrk="1" hangingPunct="1"/>
            <a:r>
              <a:rPr lang="en-US" altLang="en-US" sz="4000" dirty="0"/>
              <a:t> </a:t>
            </a:r>
            <a:endParaRPr lang="en-US" altLang="en-US" sz="28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(372)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pt-BR" altLang="en-US" sz="2600" dirty="0"/>
              <a:t>Ente daivathal ellam saadhyam ,  (2)</a:t>
            </a:r>
            <a:br>
              <a:rPr lang="pt-BR" altLang="en-US" sz="2600" dirty="0"/>
            </a:br>
            <a:r>
              <a:rPr lang="en-US" altLang="en-US" sz="2600" dirty="0" err="1"/>
              <a:t>Aazhimel</a:t>
            </a:r>
            <a:r>
              <a:rPr lang="en-US" altLang="en-US" sz="2600" dirty="0"/>
              <a:t> </a:t>
            </a:r>
            <a:r>
              <a:rPr lang="en-US" altLang="en-US" sz="2600" dirty="0" err="1" smtClean="0"/>
              <a:t>nadannu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agniyil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irangi</a:t>
            </a:r>
            <a:r>
              <a:rPr lang="en-US" altLang="en-US" sz="2600" dirty="0"/>
              <a:t>,</a:t>
            </a:r>
          </a:p>
          <a:p>
            <a:pPr eaLnBrk="1" hangingPunct="1"/>
            <a:r>
              <a:rPr lang="en-US" altLang="en-US" sz="2600" dirty="0" err="1"/>
              <a:t>Aakasham</a:t>
            </a:r>
            <a:r>
              <a:rPr lang="en-US" altLang="en-US" sz="2600" dirty="0"/>
              <a:t> </a:t>
            </a:r>
            <a:r>
              <a:rPr lang="en-US" altLang="en-US" sz="2600" dirty="0" err="1" smtClean="0"/>
              <a:t>thuranna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sarvashakthan</a:t>
            </a:r>
            <a:r>
              <a:rPr lang="en-US" altLang="en-US" sz="2600" dirty="0"/>
              <a:t> </a:t>
            </a:r>
            <a:r>
              <a:rPr lang="pt-BR" altLang="en-US" sz="2600" dirty="0"/>
              <a:t>(2)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600" dirty="0"/>
              <a:t>	</a:t>
            </a:r>
            <a:r>
              <a:rPr lang="en-US" altLang="en-US" sz="2600" b="1" dirty="0"/>
              <a:t> </a:t>
            </a:r>
            <a:endParaRPr lang="en-US" altLang="en-US" sz="2600" dirty="0"/>
          </a:p>
          <a:p>
            <a:pPr eaLnBrk="1" hangingPunct="1"/>
            <a:r>
              <a:rPr lang="en-US" altLang="en-US" sz="2600" b="1" dirty="0"/>
              <a:t>    	  </a:t>
            </a:r>
          </a:p>
          <a:p>
            <a:pPr eaLnBrk="1" hangingPunct="1"/>
            <a:r>
              <a:rPr lang="en-US" altLang="en-US" sz="2600" b="1" dirty="0" err="1"/>
              <a:t>Ellam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ellam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saadhyam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Ellam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ellam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saadhyam</a:t>
            </a:r>
            <a:r>
              <a:rPr lang="en-US" altLang="en-US" sz="2600" b="1" dirty="0"/>
              <a:t>  (2)</a:t>
            </a:r>
            <a:br>
              <a:rPr lang="en-US" altLang="en-US" sz="2600" b="1" dirty="0"/>
            </a:br>
            <a:r>
              <a:rPr lang="en-US" altLang="en-US" sz="2600" b="1" dirty="0" err="1"/>
              <a:t>Rogamo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dukkamo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kashtamo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nashtamo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Viduthal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nalkidum</a:t>
            </a:r>
            <a:r>
              <a:rPr lang="en-US" altLang="en-US" sz="2600" b="1" dirty="0"/>
              <a:t>  </a:t>
            </a:r>
            <a:r>
              <a:rPr lang="en-US" altLang="en-US" sz="2600" b="1" dirty="0" err="1"/>
              <a:t>nadhan</a:t>
            </a:r>
            <a:r>
              <a:rPr lang="en-US" altLang="en-US" sz="2600" b="1" dirty="0"/>
              <a:t> (2)</a:t>
            </a:r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Ullam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nonthu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karanjal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manasalinjidum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nadhan</a:t>
            </a:r>
            <a:r>
              <a:rPr lang="en-US" altLang="en-US" sz="2600" dirty="0"/>
              <a:t>, </a:t>
            </a:r>
            <a:br>
              <a:rPr lang="en-US" altLang="en-US" sz="2600" dirty="0"/>
            </a:br>
            <a:r>
              <a:rPr lang="en-US" altLang="en-US" sz="2600" dirty="0" err="1"/>
              <a:t>Kalvariyile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raktham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papamochana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mekum</a:t>
            </a:r>
            <a:r>
              <a:rPr lang="en-US" altLang="en-US" sz="2600" dirty="0"/>
              <a:t> (2)</a:t>
            </a:r>
            <a:br>
              <a:rPr lang="en-US" altLang="en-US" sz="2600" dirty="0"/>
            </a:br>
            <a:r>
              <a:rPr lang="en-US" altLang="en-US" sz="2600" dirty="0" err="1"/>
              <a:t>Prarthicheedam</a:t>
            </a:r>
            <a:r>
              <a:rPr lang="en-US" altLang="en-US" sz="2600" dirty="0"/>
              <a:t> </a:t>
            </a:r>
            <a:r>
              <a:rPr lang="en-US" altLang="en-US" sz="2600" dirty="0" err="1" smtClean="0"/>
              <a:t>kannu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neerode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Onnum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asaadhyamalla</a:t>
            </a:r>
            <a:r>
              <a:rPr lang="en-US" altLang="en-US" sz="2600" dirty="0"/>
              <a:t>  (2)</a:t>
            </a:r>
          </a:p>
          <a:p>
            <a:pPr eaLnBrk="1" hangingPunct="1"/>
            <a:r>
              <a:rPr lang="en-US" altLang="en-US" sz="4000" dirty="0"/>
              <a:t> </a:t>
            </a:r>
            <a:endParaRPr lang="en-US" altLang="en-US" sz="28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(32)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 the beauty of Jesus be seen in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the wonderful passion and purity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 thou spirit divine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All my nature refine..till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beauty of Jesus be seen in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98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ext Box 3"/>
          <p:cNvSpPr txBox="1">
            <a:spLocks noChangeArrowheads="1"/>
          </p:cNvSpPr>
          <p:nvPr/>
        </p:nvSpPr>
        <p:spPr bwMode="auto">
          <a:xfrm>
            <a:off x="990600" y="30163"/>
            <a:ext cx="80772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(373)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400"/>
              <a:t>Over the mountains and the sea</a:t>
            </a:r>
            <a:br>
              <a:rPr lang="en-US" altLang="en-US" sz="2400"/>
            </a:br>
            <a:r>
              <a:rPr lang="en-US" altLang="en-US" sz="2400"/>
              <a:t>Your river runs with love for me</a:t>
            </a:r>
            <a:br>
              <a:rPr lang="en-US" altLang="en-US" sz="2400"/>
            </a:br>
            <a:r>
              <a:rPr lang="en-US" altLang="en-US" sz="2400"/>
              <a:t>And I will open up my heart</a:t>
            </a:r>
            <a:br>
              <a:rPr lang="en-US" altLang="en-US" sz="2400"/>
            </a:br>
            <a:r>
              <a:rPr lang="en-US" altLang="en-US" sz="2400"/>
              <a:t>And let the Healer set me free</a:t>
            </a:r>
            <a:br>
              <a:rPr lang="en-US" altLang="en-US" sz="2400"/>
            </a:br>
            <a:r>
              <a:rPr lang="en-US" altLang="en-US" sz="2400"/>
              <a:t>I'm happy to be in the truth</a:t>
            </a:r>
            <a:br>
              <a:rPr lang="en-US" altLang="en-US" sz="2400"/>
            </a:br>
            <a:r>
              <a:rPr lang="en-US" altLang="en-US" sz="2400"/>
              <a:t>And I will daily lift my hands</a:t>
            </a:r>
            <a:br>
              <a:rPr lang="en-US" altLang="en-US" sz="2400"/>
            </a:br>
            <a:r>
              <a:rPr lang="en-US" altLang="en-US" sz="2400"/>
              <a:t>For I will always sing of</a:t>
            </a:r>
            <a:br>
              <a:rPr lang="en-US" altLang="en-US" sz="2400"/>
            </a:br>
            <a:r>
              <a:rPr lang="en-US" altLang="en-US" sz="2400"/>
              <a:t>when Your love came down</a:t>
            </a:r>
          </a:p>
          <a:p>
            <a:pPr eaLnBrk="1" hangingPunct="1"/>
            <a:endParaRPr lang="en-US" altLang="en-US" sz="1000" b="1"/>
          </a:p>
          <a:p>
            <a:pPr eaLnBrk="1" hangingPunct="1"/>
            <a:r>
              <a:rPr lang="en-US" altLang="en-US" sz="2400" b="1"/>
              <a:t>I could sing of Your love forever  (x4)</a:t>
            </a:r>
          </a:p>
          <a:p>
            <a:pPr eaLnBrk="1" hangingPunct="1"/>
            <a:endParaRPr lang="en-US" altLang="en-US" sz="1000" b="1"/>
          </a:p>
          <a:p>
            <a:pPr eaLnBrk="1" hangingPunct="1"/>
            <a:r>
              <a:rPr lang="en-US" altLang="en-US" sz="2400"/>
              <a:t>Oh I feel like dancing</a:t>
            </a:r>
            <a:br>
              <a:rPr lang="en-US" altLang="en-US" sz="2400"/>
            </a:br>
            <a:r>
              <a:rPr lang="en-US" altLang="en-US" sz="2400"/>
              <a:t>It's foolishness I know</a:t>
            </a:r>
            <a:br>
              <a:rPr lang="en-US" altLang="en-US" sz="2400"/>
            </a:br>
            <a:r>
              <a:rPr lang="en-US" altLang="en-US" sz="2400"/>
              <a:t>But when the world has seen the light</a:t>
            </a:r>
          </a:p>
          <a:p>
            <a:pPr eaLnBrk="1" hangingPunct="1"/>
            <a:r>
              <a:rPr lang="en-US" altLang="en-US" sz="2400"/>
              <a:t>They will dance with joy</a:t>
            </a:r>
          </a:p>
          <a:p>
            <a:pPr eaLnBrk="1" hangingPunct="1"/>
            <a:r>
              <a:rPr lang="en-US" altLang="en-US" sz="2400"/>
              <a:t>Like we’re dancing now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2400" b="1"/>
              <a:t>I could sing of your love forever (5x)</a:t>
            </a:r>
            <a:endParaRPr lang="en-US" altLang="en-US" sz="2400"/>
          </a:p>
          <a:p>
            <a:pPr eaLnBrk="1" hangingPunct="1"/>
            <a:r>
              <a:rPr lang="en-US" altLang="en-US" sz="4000"/>
              <a:t> </a:t>
            </a:r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Text Box 3"/>
          <p:cNvSpPr txBox="1">
            <a:spLocks noChangeArrowheads="1"/>
          </p:cNvSpPr>
          <p:nvPr/>
        </p:nvSpPr>
        <p:spPr bwMode="auto">
          <a:xfrm>
            <a:off x="990600" y="685800"/>
            <a:ext cx="8763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(374)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Jesus is the rock, He is the firm foundation</a:t>
            </a:r>
          </a:p>
          <a:p>
            <a:pPr eaLnBrk="1" hangingPunct="1"/>
            <a:r>
              <a:rPr lang="en-US" altLang="en-US" sz="3200" dirty="0"/>
              <a:t>He is the King, He </a:t>
            </a:r>
            <a:r>
              <a:rPr lang="en-US" altLang="en-US" sz="3200" dirty="0" smtClean="0"/>
              <a:t>cannot </a:t>
            </a:r>
            <a:r>
              <a:rPr lang="en-US" altLang="en-US" sz="3200" dirty="0"/>
              <a:t>be moved,</a:t>
            </a:r>
          </a:p>
          <a:p>
            <a:pPr eaLnBrk="1" hangingPunct="1"/>
            <a:r>
              <a:rPr lang="en-US" altLang="en-US" sz="3200" dirty="0"/>
              <a:t>He is the King of every tribe and nation</a:t>
            </a:r>
          </a:p>
          <a:p>
            <a:pPr eaLnBrk="1" hangingPunct="1"/>
            <a:r>
              <a:rPr lang="en-US" altLang="en-US" sz="3200" dirty="0"/>
              <a:t>Hallelujah,  Oh Hallelujah </a:t>
            </a:r>
          </a:p>
          <a:p>
            <a:pPr eaLnBrk="1" hangingPunct="1"/>
            <a:r>
              <a:rPr lang="en-US" altLang="en-US" sz="3200" dirty="0"/>
              <a:t>             </a:t>
            </a:r>
          </a:p>
          <a:p>
            <a:pPr eaLnBrk="1" hangingPunct="1"/>
            <a:r>
              <a:rPr lang="en-US" altLang="en-US" sz="3200" dirty="0"/>
              <a:t>			Ha … Hallelujah      X 3 ..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The whole wide world is singing it, singing it too..</a:t>
            </a:r>
          </a:p>
          <a:p>
            <a:pPr eaLnBrk="1" hangingPunct="1"/>
            <a:r>
              <a:rPr lang="en-US" altLang="en-US" sz="4800" dirty="0"/>
              <a:t> </a:t>
            </a:r>
            <a:endParaRPr lang="en-US" altLang="en-US" sz="3600" dirty="0">
              <a:latin typeface="Verdana" panose="020B060403050404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Text Box 3"/>
          <p:cNvSpPr txBox="1">
            <a:spLocks noChangeArrowheads="1"/>
          </p:cNvSpPr>
          <p:nvPr/>
        </p:nvSpPr>
        <p:spPr bwMode="auto">
          <a:xfrm>
            <a:off x="838200" y="36513"/>
            <a:ext cx="8763000" cy="746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(375)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500"/>
              <a:t>I will Never be lost …..   I won’t be all alone </a:t>
            </a:r>
          </a:p>
          <a:p>
            <a:pPr eaLnBrk="1" hangingPunct="1"/>
            <a:r>
              <a:rPr lang="en-US" altLang="en-US" sz="2500"/>
              <a:t>You found me, Saved me ,</a:t>
            </a:r>
          </a:p>
          <a:p>
            <a:pPr eaLnBrk="1" hangingPunct="1"/>
            <a:r>
              <a:rPr lang="en-US" altLang="en-US" sz="2500"/>
              <a:t>You made Your own.</a:t>
            </a:r>
          </a:p>
          <a:p>
            <a:pPr eaLnBrk="1" hangingPunct="1"/>
            <a:endParaRPr lang="en-US" altLang="en-US" sz="2500"/>
          </a:p>
          <a:p>
            <a:pPr eaLnBrk="1" hangingPunct="1"/>
            <a:r>
              <a:rPr lang="en-US" altLang="en-US" sz="2500"/>
              <a:t>I will Never be lost …..  I won’t be all alone </a:t>
            </a:r>
          </a:p>
          <a:p>
            <a:pPr eaLnBrk="1" hangingPunct="1"/>
            <a:r>
              <a:rPr lang="en-US" altLang="en-US" sz="2500"/>
              <a:t>You Guide me, Change me ,</a:t>
            </a:r>
          </a:p>
          <a:p>
            <a:pPr eaLnBrk="1" hangingPunct="1"/>
            <a:r>
              <a:rPr lang="en-US" altLang="en-US" sz="2500"/>
              <a:t>You are my Way home….</a:t>
            </a:r>
          </a:p>
          <a:p>
            <a:pPr eaLnBrk="1" hangingPunct="1"/>
            <a:r>
              <a:rPr lang="en-US" altLang="en-US" sz="2500"/>
              <a:t> </a:t>
            </a:r>
          </a:p>
          <a:p>
            <a:pPr eaLnBrk="1" hangingPunct="1"/>
            <a:r>
              <a:rPr lang="en-US" altLang="en-US" sz="2500"/>
              <a:t>It’s so good to know </a:t>
            </a:r>
          </a:p>
          <a:p>
            <a:pPr eaLnBrk="1" hangingPunct="1"/>
            <a:r>
              <a:rPr lang="en-US" altLang="en-US" sz="2500"/>
              <a:t>No Matter where I go,</a:t>
            </a:r>
          </a:p>
          <a:p>
            <a:pPr eaLnBrk="1" hangingPunct="1"/>
            <a:r>
              <a:rPr lang="en-US" altLang="en-US" sz="2500"/>
              <a:t>You ….. Will  Never ,  ever Leave me Lord! </a:t>
            </a:r>
          </a:p>
          <a:p>
            <a:pPr eaLnBrk="1" hangingPunct="1"/>
            <a:endParaRPr lang="en-US" altLang="en-US" sz="2500"/>
          </a:p>
          <a:p>
            <a:pPr eaLnBrk="1" hangingPunct="1"/>
            <a:r>
              <a:rPr lang="en-US" altLang="en-US" sz="2500"/>
              <a:t>It’s so good to know </a:t>
            </a:r>
          </a:p>
          <a:p>
            <a:pPr eaLnBrk="1" hangingPunct="1"/>
            <a:r>
              <a:rPr lang="en-US" altLang="en-US" sz="2500"/>
              <a:t>No Matter where I go</a:t>
            </a:r>
          </a:p>
          <a:p>
            <a:pPr eaLnBrk="1" hangingPunct="1"/>
            <a:r>
              <a:rPr lang="en-US" altLang="en-US" sz="2500"/>
              <a:t>To the right …. To the Left ….. </a:t>
            </a:r>
          </a:p>
          <a:p>
            <a:pPr eaLnBrk="1" hangingPunct="1"/>
            <a:r>
              <a:rPr lang="en-US" altLang="en-US" sz="2500"/>
              <a:t>Turn around,,, straight ahead </a:t>
            </a:r>
          </a:p>
          <a:p>
            <a:pPr eaLnBrk="1" hangingPunct="1"/>
            <a:r>
              <a:rPr lang="en-US" altLang="en-US" sz="2500"/>
              <a:t>You are always with me Lord ! 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3"/>
          <p:cNvSpPr txBox="1">
            <a:spLocks noChangeArrowheads="1"/>
          </p:cNvSpPr>
          <p:nvPr/>
        </p:nvSpPr>
        <p:spPr bwMode="auto">
          <a:xfrm>
            <a:off x="685800" y="0"/>
            <a:ext cx="87630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(376)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2400"/>
              <a:t>In those lonely times </a:t>
            </a:r>
          </a:p>
          <a:p>
            <a:pPr eaLnBrk="1" hangingPunct="1"/>
            <a:r>
              <a:rPr lang="en-US" altLang="en-US" sz="2400"/>
              <a:t>When it feels you can’t go on </a:t>
            </a:r>
          </a:p>
          <a:p>
            <a:pPr eaLnBrk="1" hangingPunct="1"/>
            <a:r>
              <a:rPr lang="en-US" altLang="en-US" sz="2400"/>
              <a:t>When it hurts inside </a:t>
            </a:r>
          </a:p>
          <a:p>
            <a:pPr eaLnBrk="1" hangingPunct="1"/>
            <a:r>
              <a:rPr lang="en-US" altLang="en-US" sz="2400"/>
              <a:t>If you knew where to, you would run </a:t>
            </a:r>
          </a:p>
          <a:p>
            <a:pPr eaLnBrk="1" hangingPunct="1"/>
            <a:r>
              <a:rPr lang="en-US" altLang="en-US" sz="2400"/>
              <a:t>These trials, heartaches drive us to our knees </a:t>
            </a:r>
          </a:p>
          <a:p>
            <a:pPr eaLnBrk="1" hangingPunct="1"/>
            <a:r>
              <a:rPr lang="en-US" altLang="en-US" sz="2400"/>
              <a:t>Longing, praying, Jesus help me please </a:t>
            </a:r>
          </a:p>
          <a:p>
            <a:pPr eaLnBrk="1" hangingPunct="1"/>
            <a:r>
              <a:rPr lang="en-US" altLang="en-US" sz="2400"/>
              <a:t> </a:t>
            </a:r>
          </a:p>
          <a:p>
            <a:pPr eaLnBrk="1" hangingPunct="1"/>
            <a:r>
              <a:rPr lang="en-US" altLang="en-US" sz="2400" b="1" i="1"/>
              <a:t>Don’t need wealth, don’t need a mansion </a:t>
            </a:r>
            <a:endParaRPr lang="en-US" altLang="en-US" sz="2400"/>
          </a:p>
          <a:p>
            <a:pPr eaLnBrk="1" hangingPunct="1"/>
            <a:r>
              <a:rPr lang="en-US" altLang="en-US" sz="2400" b="1" i="1"/>
              <a:t>To be with You Lord, that’s my passion </a:t>
            </a:r>
            <a:endParaRPr lang="en-US" altLang="en-US" sz="2400"/>
          </a:p>
          <a:p>
            <a:pPr eaLnBrk="1" hangingPunct="1"/>
            <a:r>
              <a:rPr lang="en-US" altLang="en-US" sz="2400" b="1" i="1"/>
              <a:t> I don’t need a fancy car </a:t>
            </a:r>
            <a:endParaRPr lang="en-US" altLang="en-US" sz="2400"/>
          </a:p>
          <a:p>
            <a:pPr eaLnBrk="1" hangingPunct="1"/>
            <a:r>
              <a:rPr lang="en-US" altLang="en-US" sz="2400" b="1" i="1"/>
              <a:t>Just want to be wherever You are .</a:t>
            </a:r>
            <a:endParaRPr lang="en-US" altLang="en-US" sz="2400"/>
          </a:p>
          <a:p>
            <a:pPr eaLnBrk="1" hangingPunct="1"/>
            <a:endParaRPr lang="en-US" altLang="en-US" sz="900"/>
          </a:p>
          <a:p>
            <a:pPr eaLnBrk="1" hangingPunct="1"/>
            <a:endParaRPr lang="en-US" altLang="en-US" sz="900"/>
          </a:p>
          <a:p>
            <a:pPr eaLnBrk="1" hangingPunct="1"/>
            <a:r>
              <a:rPr lang="en-US" altLang="en-US" sz="2400"/>
              <a:t>In those scary times </a:t>
            </a:r>
          </a:p>
          <a:p>
            <a:pPr eaLnBrk="1" hangingPunct="1"/>
            <a:r>
              <a:rPr lang="en-US" altLang="en-US" sz="2400"/>
              <a:t>When the darkness starts to fall </a:t>
            </a:r>
          </a:p>
          <a:p>
            <a:pPr eaLnBrk="1" hangingPunct="1"/>
            <a:r>
              <a:rPr lang="en-US" altLang="en-US" sz="2400"/>
              <a:t>We must learn to hide </a:t>
            </a:r>
          </a:p>
          <a:p>
            <a:pPr eaLnBrk="1" hangingPunct="1"/>
            <a:r>
              <a:rPr lang="en-US" altLang="en-US" sz="2400"/>
              <a:t> In the loving arms of God </a:t>
            </a:r>
          </a:p>
          <a:p>
            <a:pPr eaLnBrk="1" hangingPunct="1"/>
            <a:r>
              <a:rPr lang="en-US" altLang="en-US" sz="2400"/>
              <a:t>These trials, heartaches drive us to our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  <a:r>
              <a:rPr lang="en-US" altLang="en-US" sz="2400"/>
              <a:t>knees </a:t>
            </a:r>
          </a:p>
          <a:p>
            <a:pPr eaLnBrk="1" hangingPunct="1"/>
            <a:r>
              <a:rPr lang="en-US" altLang="en-US" sz="2400"/>
              <a:t>Longing, praying Jesus help me please 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87630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(377)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000" b="1" u="sng"/>
              <a:t>What a faithful God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US" altLang="en-US" sz="3200"/>
              <a:t>Lord, I come before Your throne of grace</a:t>
            </a:r>
          </a:p>
          <a:p>
            <a:pPr eaLnBrk="1" hangingPunct="1"/>
            <a:r>
              <a:rPr lang="en-US" altLang="en-US" sz="3200"/>
              <a:t>I find rest in Your presence,</a:t>
            </a:r>
            <a:br>
              <a:rPr lang="en-US" altLang="en-US" sz="3200"/>
            </a:br>
            <a:r>
              <a:rPr lang="en-US" altLang="en-US" sz="3200"/>
              <a:t>And fullness of Joy</a:t>
            </a:r>
            <a:br>
              <a:rPr lang="en-US" altLang="en-US" sz="3200"/>
            </a:br>
            <a:r>
              <a:rPr lang="en-US" altLang="en-US" sz="3200"/>
              <a:t>In worship and wonder,</a:t>
            </a:r>
            <a:br>
              <a:rPr lang="en-US" altLang="en-US" sz="3200"/>
            </a:br>
            <a:r>
              <a:rPr lang="en-US" altLang="en-US" sz="3200"/>
              <a:t>I behold Your face</a:t>
            </a:r>
            <a:br>
              <a:rPr lang="en-US" altLang="en-US" sz="3200"/>
            </a:br>
            <a:r>
              <a:rPr lang="en-US" altLang="en-US" sz="3200"/>
              <a:t>Singing what a faithful God have I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 b="1" i="1"/>
              <a:t>	What a faithful God have I </a:t>
            </a:r>
            <a:br>
              <a:rPr lang="en-US" altLang="en-US" sz="3200" b="1" i="1"/>
            </a:br>
            <a:r>
              <a:rPr lang="en-US" altLang="en-US" sz="3200" b="1" i="1"/>
              <a:t>     	What a faithful God</a:t>
            </a:r>
            <a:br>
              <a:rPr lang="en-US" altLang="en-US" sz="3200" b="1" i="1"/>
            </a:br>
            <a:r>
              <a:rPr lang="en-US" altLang="en-US" sz="3200" b="1" i="1"/>
              <a:t>     	What a faithful God have I           </a:t>
            </a:r>
            <a:r>
              <a:rPr lang="en-US" altLang="en-US" sz="3200" i="1"/>
              <a:t>2</a:t>
            </a:r>
            <a:r>
              <a:rPr lang="en-US" altLang="en-US" sz="3200" b="1" i="1"/>
              <a:t/>
            </a:r>
            <a:br>
              <a:rPr lang="en-US" altLang="en-US" sz="3200" b="1" i="1"/>
            </a:br>
            <a:r>
              <a:rPr lang="en-US" altLang="en-US" sz="3200" b="1" i="1"/>
              <a:t>     	Faithful in every way </a:t>
            </a:r>
            <a:endParaRPr lang="en-GB" altLang="en-US" sz="3200"/>
          </a:p>
        </p:txBody>
      </p:sp>
      <p:sp>
        <p:nvSpPr>
          <p:cNvPr id="3" name="Right Brace 2"/>
          <p:cNvSpPr/>
          <p:nvPr/>
        </p:nvSpPr>
        <p:spPr>
          <a:xfrm>
            <a:off x="7543800" y="4953000"/>
            <a:ext cx="384175" cy="17399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3"/>
          <p:cNvSpPr txBox="1">
            <a:spLocks noChangeArrowheads="1"/>
          </p:cNvSpPr>
          <p:nvPr/>
        </p:nvSpPr>
        <p:spPr bwMode="auto">
          <a:xfrm>
            <a:off x="304800" y="728663"/>
            <a:ext cx="8763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(378)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 sz="2000"/>
          </a:p>
          <a:p>
            <a:r>
              <a:rPr lang="en-US" altLang="en-US" sz="2600" b="1">
                <a:latin typeface="Verdana" panose="020B0604030504040204" pitchFamily="34" charset="0"/>
              </a:rPr>
              <a:t>Sing high, sing low</a:t>
            </a:r>
            <a:r>
              <a:rPr lang="en-US" altLang="en-US" sz="2600">
                <a:latin typeface="Verdana" panose="020B0604030504040204" pitchFamily="34" charset="0"/>
              </a:rPr>
              <a:t/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 b="1">
                <a:latin typeface="Verdana" panose="020B0604030504040204" pitchFamily="34" charset="0"/>
              </a:rPr>
              <a:t>Singing   absolutely everywhere I go  </a:t>
            </a:r>
            <a:r>
              <a:rPr lang="en-US" altLang="en-US" sz="2600">
                <a:latin typeface="Verdana" panose="020B0604030504040204" pitchFamily="34" charset="0"/>
              </a:rPr>
              <a:t/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 b="1">
                <a:latin typeface="Verdana" panose="020B0604030504040204" pitchFamily="34" charset="0"/>
              </a:rPr>
              <a:t>Sing high, sing low						</a:t>
            </a:r>
            <a:r>
              <a:rPr lang="en-US" altLang="en-US" sz="2600">
                <a:latin typeface="Verdana" panose="020B0604030504040204" pitchFamily="34" charset="0"/>
              </a:rPr>
              <a:t>2</a:t>
            </a:r>
            <a:r>
              <a:rPr lang="en-US" altLang="en-US" sz="2600" b="1">
                <a:latin typeface="Verdana" panose="020B0604030504040204" pitchFamily="34" charset="0"/>
              </a:rPr>
              <a:t/>
            </a:r>
            <a:br>
              <a:rPr lang="en-US" altLang="en-US" sz="2600" b="1">
                <a:latin typeface="Verdana" panose="020B0604030504040204" pitchFamily="34" charset="0"/>
              </a:rPr>
            </a:br>
            <a:r>
              <a:rPr lang="en-US" altLang="en-US" sz="2600" b="1">
                <a:latin typeface="Verdana" panose="020B0604030504040204" pitchFamily="34" charset="0"/>
              </a:rPr>
              <a:t>Singing  absolutely everywhere I go</a:t>
            </a:r>
            <a:endParaRPr lang="en-US" altLang="en-US" sz="2600"/>
          </a:p>
          <a:p>
            <a:r>
              <a:rPr lang="en-US" altLang="en-US" sz="2600">
                <a:latin typeface="Verdana" panose="020B0604030504040204" pitchFamily="34" charset="0"/>
              </a:rPr>
              <a:t/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>
                <a:latin typeface="Calibri" panose="020F0502020204030204" pitchFamily="34" charset="0"/>
              </a:rPr>
              <a:t>   </a:t>
            </a:r>
            <a:r>
              <a:rPr lang="en-US" altLang="en-US" sz="2600">
                <a:latin typeface="Verdana" panose="020B0604030504040204" pitchFamily="34" charset="0"/>
              </a:rPr>
              <a:t>  </a:t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>
                <a:latin typeface="Verdana" panose="020B0604030504040204" pitchFamily="34" charset="0"/>
              </a:rPr>
              <a:t> 	 Oh, I am thinking about Jesus' love for me</a:t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>
                <a:latin typeface="Calibri" panose="020F0502020204030204" pitchFamily="34" charset="0"/>
              </a:rPr>
              <a:t>    </a:t>
            </a:r>
            <a:r>
              <a:rPr lang="en-US" altLang="en-US" sz="2600">
                <a:latin typeface="Verdana" panose="020B0604030504040204" pitchFamily="34" charset="0"/>
              </a:rPr>
              <a:t>	 Oh, I am singing about how He set me free</a:t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>
                <a:latin typeface="Verdana" panose="020B0604030504040204" pitchFamily="34" charset="0"/>
              </a:rPr>
              <a:t>    	 Oh, I am bringing it up  up  up to everyone</a:t>
            </a:r>
            <a:br>
              <a:rPr lang="en-US" altLang="en-US" sz="2600">
                <a:latin typeface="Verdana" panose="020B0604030504040204" pitchFamily="34" charset="0"/>
              </a:rPr>
            </a:br>
            <a:r>
              <a:rPr lang="en-US" altLang="en-US" sz="2600">
                <a:latin typeface="Calibri" panose="020F0502020204030204" pitchFamily="34" charset="0"/>
              </a:rPr>
              <a:t>   </a:t>
            </a:r>
            <a:r>
              <a:rPr lang="en-US" altLang="en-US" sz="2600">
                <a:latin typeface="Verdana" panose="020B0604030504040204" pitchFamily="34" charset="0"/>
              </a:rPr>
              <a:t> 	 The wonders of Jesus' Love</a:t>
            </a:r>
            <a:endParaRPr lang="en-US" altLang="en-US" sz="2600"/>
          </a:p>
        </p:txBody>
      </p:sp>
      <p:sp>
        <p:nvSpPr>
          <p:cNvPr id="3" name="Right Brace 2"/>
          <p:cNvSpPr/>
          <p:nvPr/>
        </p:nvSpPr>
        <p:spPr>
          <a:xfrm>
            <a:off x="8153400" y="1371600"/>
            <a:ext cx="231775" cy="17113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3"/>
          <p:cNvSpPr txBox="1">
            <a:spLocks noChangeArrowheads="1"/>
          </p:cNvSpPr>
          <p:nvPr/>
        </p:nvSpPr>
        <p:spPr bwMode="auto">
          <a:xfrm>
            <a:off x="457200" y="-76200"/>
            <a:ext cx="87630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(379)</a:t>
            </a:r>
            <a:endParaRPr lang="en-US" altLang="en-US"/>
          </a:p>
          <a:p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Blessed be Your name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In the land that is plentiful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Where Your streams of abundance flow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Blessed be Your name</a:t>
            </a:r>
            <a:endParaRPr lang="en-US" altLang="en-US"/>
          </a:p>
          <a:p>
            <a:endParaRPr lang="en-US" altLang="en-US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And blessed be Your name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When I'm found in the desert place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Though I walk through the wilderness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Blessed be Your name</a:t>
            </a:r>
          </a:p>
          <a:p>
            <a:endParaRPr lang="en-US" altLang="en-US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Every blessing You pour out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I'll turn back to raise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When the darkness closes in, Lord</a:t>
            </a:r>
            <a:b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Verdana" panose="020B0604030504040204" pitchFamily="34" charset="0"/>
                <a:cs typeface="Times New Roman" panose="02020603050405020304" pitchFamily="18" charset="0"/>
              </a:rPr>
              <a:t>Still I will say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IN" altLang="en-US" b="1"/>
              <a:t>Blessed be the name of the Lord</a:t>
            </a:r>
            <a:br>
              <a:rPr lang="en-IN" altLang="en-US" b="1"/>
            </a:br>
            <a:r>
              <a:rPr lang="en-IN" altLang="en-US" b="1"/>
              <a:t>Blessed be Your name</a:t>
            </a:r>
            <a:br>
              <a:rPr lang="en-IN" altLang="en-US" b="1"/>
            </a:br>
            <a:r>
              <a:rPr lang="en-IN" altLang="en-US" b="1"/>
              <a:t>Blessed be the name of the Lord		 </a:t>
            </a:r>
            <a:r>
              <a:rPr lang="en-IN" altLang="en-US"/>
              <a:t>2</a:t>
            </a:r>
            <a:br>
              <a:rPr lang="en-IN" altLang="en-US"/>
            </a:br>
            <a:r>
              <a:rPr lang="en-IN" altLang="en-US" b="1"/>
              <a:t>Blessed be Your glorious name</a:t>
            </a:r>
            <a:endParaRPr lang="en-IN" altLang="en-US"/>
          </a:p>
          <a:p>
            <a:endParaRPr lang="en-US" altLang="en-US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IN" altLang="en-US" i="1"/>
              <a:t>You give and take away</a:t>
            </a:r>
            <a:br>
              <a:rPr lang="en-IN" altLang="en-US" i="1"/>
            </a:br>
            <a:r>
              <a:rPr lang="en-IN" altLang="en-US" i="1"/>
              <a:t>You give and take away</a:t>
            </a:r>
            <a:br>
              <a:rPr lang="en-IN" altLang="en-US" i="1"/>
            </a:br>
            <a:r>
              <a:rPr lang="en-IN" altLang="en-US" i="1"/>
              <a:t>My heart will choose to say, Lord</a:t>
            </a:r>
            <a:br>
              <a:rPr lang="en-IN" altLang="en-US" i="1"/>
            </a:br>
            <a:r>
              <a:rPr lang="en-IN" altLang="en-US" i="1"/>
              <a:t>Blessed be Your name</a:t>
            </a:r>
            <a:r>
              <a:rPr lang="en-IN" altLang="en-US" i="1">
                <a:solidFill>
                  <a:schemeClr val="bg1"/>
                </a:solidFill>
              </a:rPr>
              <a:t/>
            </a:r>
            <a:br>
              <a:rPr lang="en-IN" altLang="en-US" i="1">
                <a:solidFill>
                  <a:schemeClr val="bg1"/>
                </a:solidFill>
              </a:rPr>
            </a:br>
            <a:endParaRPr lang="en-US" altLang="en-US">
              <a:solidFill>
                <a:schemeClr val="bg1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562600" y="4191000"/>
            <a:ext cx="155575" cy="1447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763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Verdana" panose="020B0604030504040204" pitchFamily="34" charset="0"/>
              </a:rPr>
              <a:t>(380)</a:t>
            </a:r>
          </a:p>
          <a:p>
            <a:pPr eaLnBrk="1" hangingPunct="1"/>
            <a:endParaRPr lang="en-US" altLang="en-US" sz="2400"/>
          </a:p>
          <a:p>
            <a:r>
              <a:rPr lang="en-IN" altLang="en-US" sz="2400" u="sng"/>
              <a:t>Oh glorious day</a:t>
            </a:r>
          </a:p>
          <a:p>
            <a:endParaRPr lang="en-IN" altLang="en-US" sz="2400" u="sng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N" altLang="en-US" sz="2400"/>
              <a:t>One day when Heaven is filled with His praises</a:t>
            </a:r>
            <a:br>
              <a:rPr lang="en-IN" altLang="en-US" sz="2400"/>
            </a:br>
            <a:r>
              <a:rPr lang="en-IN" altLang="en-US" sz="2400"/>
              <a:t>One day when sin was as black as could be</a:t>
            </a:r>
            <a:br>
              <a:rPr lang="en-IN" altLang="en-US" sz="2400"/>
            </a:br>
            <a:r>
              <a:rPr lang="en-IN" altLang="en-US" sz="2400"/>
              <a:t>Jesus came forth to be born of a virgin</a:t>
            </a:r>
            <a:br>
              <a:rPr lang="en-IN" altLang="en-US" sz="2400"/>
            </a:br>
            <a:r>
              <a:rPr lang="en-IN" altLang="en-US" sz="2400"/>
              <a:t>Dwelt among men, my example is He</a:t>
            </a:r>
            <a:br>
              <a:rPr lang="en-IN" altLang="en-US" sz="2400"/>
            </a:br>
            <a:r>
              <a:rPr lang="en-IN" altLang="en-US" sz="2400"/>
              <a:t>Word became flesh and the light shined among us</a:t>
            </a:r>
            <a:br>
              <a:rPr lang="en-IN" altLang="en-US" sz="2400"/>
            </a:br>
            <a:r>
              <a:rPr lang="en-IN" altLang="en-US" sz="2400"/>
              <a:t>His glory revealed</a:t>
            </a:r>
          </a:p>
          <a:p>
            <a:endParaRPr lang="en-US" altLang="en-US" sz="24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IN" altLang="en-US" sz="2400" b="1"/>
              <a:t>Living, He loved me, Dying, He saved me</a:t>
            </a:r>
            <a:br>
              <a:rPr lang="en-IN" altLang="en-US" sz="2400" b="1"/>
            </a:br>
            <a:r>
              <a:rPr lang="en-IN" altLang="en-US" sz="2400" b="1"/>
              <a:t>Buried, He carried my sins far away</a:t>
            </a:r>
            <a:br>
              <a:rPr lang="en-IN" altLang="en-US" sz="2400" b="1"/>
            </a:br>
            <a:r>
              <a:rPr lang="en-IN" altLang="en-US" sz="2400" b="1"/>
              <a:t>Rising, He justified freely forever			  </a:t>
            </a:r>
            <a:r>
              <a:rPr lang="en-IN" altLang="en-US" sz="2400"/>
              <a:t>2</a:t>
            </a:r>
            <a:r>
              <a:rPr lang="en-IN" altLang="en-US" sz="2400" b="1"/>
              <a:t/>
            </a:r>
            <a:br>
              <a:rPr lang="en-IN" altLang="en-US" sz="2400" b="1"/>
            </a:br>
            <a:r>
              <a:rPr lang="en-IN" altLang="en-US" sz="2400" b="1"/>
              <a:t>One day He's coming</a:t>
            </a:r>
            <a:br>
              <a:rPr lang="en-IN" altLang="en-US" sz="2400" b="1"/>
            </a:br>
            <a:endParaRPr lang="en-US" altLang="en-US" sz="240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467600" y="4267200"/>
            <a:ext cx="384175" cy="17399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763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(381)</a:t>
            </a:r>
            <a:endParaRPr lang="en-US" altLang="en-US" sz="1600">
              <a:latin typeface="Verdana" panose="020B0604030504040204" pitchFamily="34" charset="0"/>
            </a:endParaRPr>
          </a:p>
          <a:p>
            <a:r>
              <a:rPr lang="en-US" altLang="en-US" sz="2800"/>
              <a:t>Ganitha shasthram padichu nee oru kanakkan aayalum</a:t>
            </a:r>
            <a:br>
              <a:rPr lang="en-US" altLang="en-US" sz="2800"/>
            </a:br>
            <a:r>
              <a:rPr lang="en-US" altLang="en-US" sz="2800"/>
              <a:t>Samoohya paadam padichu nee oru midukkanayalum</a:t>
            </a:r>
            <a:br>
              <a:rPr lang="en-US" altLang="en-US" sz="2800"/>
            </a:br>
            <a:r>
              <a:rPr lang="en-US" altLang="en-US" sz="2800"/>
              <a:t>kanakum midukum odukam tharilla viduthal</a:t>
            </a:r>
            <a:br>
              <a:rPr lang="en-US" altLang="en-US" sz="2800"/>
            </a:br>
            <a:r>
              <a:rPr lang="en-US" altLang="en-US" sz="2800"/>
              <a:t>padhikum neeyum tapponn eri narakathil </a:t>
            </a:r>
          </a:p>
          <a:p>
            <a:endParaRPr lang="en-US" altLang="en-US" sz="2800"/>
          </a:p>
          <a:p>
            <a:r>
              <a:rPr lang="en-US" altLang="en-US" sz="2800"/>
              <a:t>Bharathanaatyam padichu nee kalathilakamaayalum</a:t>
            </a:r>
            <a:br>
              <a:rPr lang="en-US" altLang="en-US" sz="2800"/>
            </a:br>
            <a:r>
              <a:rPr lang="en-US" altLang="en-US" sz="2800"/>
              <a:t>Karate kumfu padichu nee oru odakkanaayalum</a:t>
            </a:r>
            <a:br>
              <a:rPr lang="en-US" altLang="en-US" sz="2800"/>
            </a:br>
            <a:r>
              <a:rPr lang="en-US" altLang="en-US" sz="2800"/>
              <a:t>Kalayum kolayum daiva munbilu shoonyame</a:t>
            </a:r>
            <a:br>
              <a:rPr lang="en-US" altLang="en-US" sz="2800"/>
            </a:br>
            <a:r>
              <a:rPr lang="en-US" altLang="en-US" sz="2800"/>
              <a:t>Karayum neeyum ayyo enn eri narakathil</a:t>
            </a:r>
          </a:p>
          <a:p>
            <a:endParaRPr lang="en-US" altLang="en-US" sz="2800"/>
          </a:p>
          <a:p>
            <a:r>
              <a:rPr lang="en-US" altLang="en-US" sz="2800"/>
              <a:t>Karukaruthoru hridhayam aan ninakk ennaalum</a:t>
            </a:r>
            <a:br>
              <a:rPr lang="en-US" altLang="en-US" sz="2800"/>
            </a:br>
            <a:r>
              <a:rPr lang="en-US" altLang="en-US" sz="2800"/>
              <a:t>Anuseranakedu kaatti ere ennaalum</a:t>
            </a:r>
            <a:br>
              <a:rPr lang="en-US" altLang="en-US" sz="2800"/>
            </a:br>
            <a:r>
              <a:rPr lang="en-US" altLang="en-US" sz="2800"/>
              <a:t>Anuthapichu karayum enkil paithaley</a:t>
            </a:r>
            <a:br>
              <a:rPr lang="en-US" altLang="en-US" sz="2800"/>
            </a:br>
            <a:r>
              <a:rPr lang="en-US" altLang="en-US" sz="2800"/>
              <a:t>Anunayikkum Yesu nine swargathil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9448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(382)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3200"/>
              <a:t>Nammal chavitti (4)  shakthi koduthaal</a:t>
            </a:r>
            <a:br>
              <a:rPr lang="en-US" altLang="en-US" sz="3200"/>
            </a:br>
            <a:r>
              <a:rPr lang="en-US" altLang="en-US" sz="3200"/>
              <a:t>Chakram urutti   (4)  muneri pogaam</a:t>
            </a:r>
            <a:br>
              <a:rPr lang="en-US" altLang="en-US" sz="3200"/>
            </a:br>
            <a:r>
              <a:rPr lang="en-US" altLang="en-US" sz="3200"/>
              <a:t>Nim nim bell adichum break pidichum ullasathode</a:t>
            </a:r>
            <a:br>
              <a:rPr lang="en-US" altLang="en-US" sz="3200"/>
            </a:br>
            <a:r>
              <a:rPr lang="en-US" altLang="en-US" sz="3200"/>
              <a:t>Pogum cyclinte kaaryam orthaal adhil und paadam</a:t>
            </a:r>
            <a:endParaRPr lang="en-IN" altLang="en-US" sz="3200"/>
          </a:p>
          <a:p>
            <a:pPr eaLnBrk="1" hangingPunct="1"/>
            <a:r>
              <a:rPr lang="en-US" altLang="en-US" sz="3200"/>
              <a:t> </a:t>
            </a:r>
            <a:endParaRPr lang="en-IN" altLang="en-US" sz="3200"/>
          </a:p>
          <a:p>
            <a:pPr eaLnBrk="1" hangingPunct="1"/>
            <a:r>
              <a:rPr lang="en-US" altLang="en-US" sz="3200"/>
              <a:t>Nammal jeevitham oru kochu jeeva vandi</a:t>
            </a:r>
            <a:br>
              <a:rPr lang="en-US" altLang="en-US" sz="3200"/>
            </a:br>
            <a:r>
              <a:rPr lang="en-US" altLang="en-US" sz="3200"/>
              <a:t>Vijaya padhayil adh muneridanam</a:t>
            </a:r>
            <a:br>
              <a:rPr lang="en-US" altLang="en-US" sz="3200"/>
            </a:br>
            <a:r>
              <a:rPr lang="en-US" altLang="en-US" sz="3200"/>
              <a:t>Yeshu nalkum shakthiyaal Swarga jeeva shakthiyaal</a:t>
            </a:r>
            <a:br>
              <a:rPr lang="en-US" altLang="en-US" sz="3200"/>
            </a:br>
            <a:r>
              <a:rPr lang="en-US" altLang="en-US" sz="3200"/>
              <a:t>Nammude vandi lekshyam ethanam     (2)</a:t>
            </a:r>
            <a:endParaRPr lang="en-US" altLang="en-US" sz="4400">
              <a:latin typeface="Arial" panose="020B060402020202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(33)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is still on the throne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He will remember His own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Though trials may press 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burdens distress us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never will leave us alone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is still on the throne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He will remember His own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His promise is true</a:t>
            </a:r>
            <a:r>
              <a:rPr lang="en-US" altLang="en-US" sz="2400" b="1">
                <a:latin typeface="Verdana" panose="020B0604030504040204" pitchFamily="34" charset="0"/>
              </a:rPr>
              <a:t> 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will not forget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is still on the throne. </a:t>
            </a:r>
          </a:p>
        </p:txBody>
      </p:sp>
      <p:sp>
        <p:nvSpPr>
          <p:cNvPr id="819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3"/>
          <p:cNvSpPr txBox="1">
            <a:spLocks noChangeArrowheads="1"/>
          </p:cNvSpPr>
          <p:nvPr/>
        </p:nvSpPr>
        <p:spPr bwMode="auto">
          <a:xfrm>
            <a:off x="990600" y="609600"/>
            <a:ext cx="9448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</a:rPr>
              <a:t>(383)</a:t>
            </a: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3200"/>
              <a:t>Ooo Ayyo Cricket enne patiche</a:t>
            </a:r>
            <a:br>
              <a:rPr lang="en-US" altLang="en-US" sz="3200"/>
            </a:br>
            <a:r>
              <a:rPr lang="en-US" altLang="en-US" sz="3200"/>
              <a:t>Internetum chathiche</a:t>
            </a:r>
            <a:br>
              <a:rPr lang="en-US" altLang="en-US" sz="3200"/>
            </a:br>
            <a:r>
              <a:rPr lang="en-US" altLang="en-US" sz="3200"/>
              <a:t>Cable TV serial enne valache</a:t>
            </a:r>
            <a:br>
              <a:rPr lang="en-US" altLang="en-US" sz="3200"/>
            </a:br>
            <a:r>
              <a:rPr lang="en-US" altLang="en-US" sz="3200"/>
              <a:t>Padithom poyi ayyo vatta poojyam kitteelo (2)</a:t>
            </a:r>
            <a:endParaRPr lang="en-IN" altLang="en-US" sz="3200"/>
          </a:p>
          <a:p>
            <a:pPr eaLnBrk="1" hangingPunct="1"/>
            <a:r>
              <a:rPr lang="en-US" altLang="en-US" sz="3200"/>
              <a:t>Ooo Njan Yeshuvinaay jeevikkum</a:t>
            </a:r>
            <a:br>
              <a:rPr lang="en-US" altLang="en-US" sz="3200"/>
            </a:br>
            <a:r>
              <a:rPr lang="en-US" altLang="en-US" sz="3200"/>
              <a:t>Jeevavaakkyam vaayikkum</a:t>
            </a:r>
            <a:br>
              <a:rPr lang="en-US" altLang="en-US" sz="3200"/>
            </a:br>
            <a:r>
              <a:rPr lang="en-US" altLang="en-US" sz="3200"/>
              <a:t>Ente thellum samayam veruthe kalayoolaa</a:t>
            </a:r>
            <a:br>
              <a:rPr lang="en-US" altLang="en-US" sz="3200"/>
            </a:br>
            <a:r>
              <a:rPr lang="en-US" altLang="en-US" sz="3200"/>
              <a:t>100% markum iniyum kittoolo   (2)</a:t>
            </a:r>
            <a:endParaRPr lang="en-IN" altLang="en-US" sz="320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3"/>
          <p:cNvSpPr txBox="1">
            <a:spLocks noChangeArrowheads="1"/>
          </p:cNvSpPr>
          <p:nvPr/>
        </p:nvSpPr>
        <p:spPr bwMode="auto">
          <a:xfrm>
            <a:off x="685800" y="-76200"/>
            <a:ext cx="9448800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Verdana" panose="020B0604030504040204" pitchFamily="34" charset="0"/>
              </a:rPr>
              <a:t>(</a:t>
            </a:r>
            <a:r>
              <a:rPr lang="en-US" altLang="en-US" sz="2000" dirty="0" smtClean="0">
                <a:latin typeface="Verdana" panose="020B0604030504040204" pitchFamily="34" charset="0"/>
              </a:rPr>
              <a:t>384)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r>
              <a:rPr lang="en-US" b="1" dirty="0" smtClean="0"/>
              <a:t>Have </a:t>
            </a:r>
            <a:r>
              <a:rPr lang="en-US" b="1" dirty="0"/>
              <a:t>you been to Jesus for the cleansing power?</a:t>
            </a:r>
            <a:br>
              <a:rPr lang="en-US" b="1" dirty="0"/>
            </a:br>
            <a:r>
              <a:rPr lang="en-US" b="1" dirty="0"/>
              <a:t>Are you washed in the blood of the Lamb?</a:t>
            </a:r>
            <a:br>
              <a:rPr lang="en-US" b="1" dirty="0"/>
            </a:br>
            <a:r>
              <a:rPr lang="en-US" b="1" dirty="0"/>
              <a:t>Are you fully trusting in His grace this hour?</a:t>
            </a:r>
            <a:br>
              <a:rPr lang="en-US" b="1" dirty="0"/>
            </a:br>
            <a:r>
              <a:rPr lang="en-US" b="1" dirty="0"/>
              <a:t>Are you washed in the blood of the Lamb?</a:t>
            </a:r>
            <a:endParaRPr lang="en-US" dirty="0"/>
          </a:p>
          <a:p>
            <a:r>
              <a:rPr lang="en-US" b="1" i="1" dirty="0" smtClean="0"/>
              <a:t> 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           Are </a:t>
            </a:r>
            <a:r>
              <a:rPr lang="en-US" b="1" i="1" dirty="0"/>
              <a:t>you washed in the blood, </a:t>
            </a:r>
            <a:br>
              <a:rPr lang="en-US" b="1" i="1" dirty="0"/>
            </a:br>
            <a:r>
              <a:rPr lang="en-US" b="1" i="1" dirty="0" smtClean="0"/>
              <a:t>           In </a:t>
            </a:r>
            <a:r>
              <a:rPr lang="en-US" b="1" i="1" dirty="0"/>
              <a:t>the soul cleansing blood of the Lamb?</a:t>
            </a:r>
            <a:br>
              <a:rPr lang="en-US" b="1" i="1" dirty="0"/>
            </a:br>
            <a:r>
              <a:rPr lang="en-US" b="1" i="1" dirty="0" smtClean="0"/>
              <a:t>           Are </a:t>
            </a:r>
            <a:r>
              <a:rPr lang="en-US" b="1" i="1" dirty="0"/>
              <a:t>your garments spotless?</a:t>
            </a:r>
            <a:br>
              <a:rPr lang="en-US" b="1" i="1" dirty="0"/>
            </a:br>
            <a:r>
              <a:rPr lang="en-US" b="1" i="1" dirty="0" smtClean="0"/>
              <a:t>           Are </a:t>
            </a:r>
            <a:r>
              <a:rPr lang="en-US" b="1" i="1" dirty="0"/>
              <a:t>they white as snow?</a:t>
            </a:r>
            <a:br>
              <a:rPr lang="en-US" b="1" i="1" dirty="0"/>
            </a:br>
            <a:r>
              <a:rPr lang="en-US" b="1" i="1" dirty="0" smtClean="0"/>
              <a:t>           Are </a:t>
            </a:r>
            <a:r>
              <a:rPr lang="en-US" b="1" i="1" dirty="0"/>
              <a:t>you washed in the blood of the Lamb?</a:t>
            </a:r>
            <a:endParaRPr lang="en-US" dirty="0"/>
          </a:p>
          <a:p>
            <a:r>
              <a:rPr lang="en-US" b="1" dirty="0"/>
              <a:t>Are you walking daily by the Savior's side?</a:t>
            </a:r>
            <a:br>
              <a:rPr lang="en-US" b="1" dirty="0"/>
            </a:br>
            <a:r>
              <a:rPr lang="en-US" b="1" dirty="0"/>
              <a:t>Are you washed in the blood of the Lamb?</a:t>
            </a:r>
            <a:br>
              <a:rPr lang="en-US" b="1" dirty="0"/>
            </a:br>
            <a:r>
              <a:rPr lang="en-US" b="1" dirty="0"/>
              <a:t>Do you rest each moment in the Crucified?</a:t>
            </a:r>
            <a:br>
              <a:rPr lang="en-US" b="1" dirty="0"/>
            </a:br>
            <a:r>
              <a:rPr lang="en-US" b="1" dirty="0"/>
              <a:t>Are you washed in the blood of the Lamb? [Chorus]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When </a:t>
            </a:r>
            <a:r>
              <a:rPr lang="en-US" b="1" dirty="0"/>
              <a:t>the Bridegroom cometh will your robes be white?</a:t>
            </a:r>
            <a:br>
              <a:rPr lang="en-US" b="1" dirty="0"/>
            </a:br>
            <a:r>
              <a:rPr lang="en-US" b="1" dirty="0"/>
              <a:t>Are you washed in the blood of the Lamb?</a:t>
            </a:r>
            <a:br>
              <a:rPr lang="en-US" b="1" dirty="0"/>
            </a:br>
            <a:r>
              <a:rPr lang="en-US" b="1" dirty="0"/>
              <a:t>Will your soul be ready for the mansions bright, </a:t>
            </a:r>
            <a:br>
              <a:rPr lang="en-US" b="1" dirty="0"/>
            </a:br>
            <a:r>
              <a:rPr lang="en-US" b="1" dirty="0"/>
              <a:t>And be washed in the blood of the Lamb? [Chorus]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Lay </a:t>
            </a:r>
            <a:r>
              <a:rPr lang="en-US" b="1" dirty="0"/>
              <a:t>aside the garments that are stained with sin, </a:t>
            </a:r>
            <a:br>
              <a:rPr lang="en-US" b="1" dirty="0"/>
            </a:br>
            <a:r>
              <a:rPr lang="en-US" b="1" dirty="0"/>
              <a:t>And be washed in the blood of the Lamb; </a:t>
            </a:r>
            <a:br>
              <a:rPr lang="en-US" b="1" dirty="0"/>
            </a:br>
            <a:r>
              <a:rPr lang="en-US" b="1" dirty="0"/>
              <a:t>There's a fountain flowing for the soul unclean, </a:t>
            </a:r>
            <a:br>
              <a:rPr lang="en-US" b="1" dirty="0"/>
            </a:br>
            <a:r>
              <a:rPr lang="en-US" b="1" dirty="0"/>
              <a:t>O be washed in the blood of the Lamb? [Chorus] </a:t>
            </a:r>
            <a:endParaRPr lang="en-US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3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-76200"/>
            <a:ext cx="8839200" cy="6934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(385)</a:t>
            </a:r>
          </a:p>
          <a:p>
            <a:pPr marL="0" indent="0">
              <a:buNone/>
            </a:pPr>
            <a:r>
              <a:rPr lang="en-US" sz="2200" dirty="0" smtClean="0"/>
              <a:t>Man of Faith</a:t>
            </a:r>
          </a:p>
          <a:p>
            <a:pPr marL="0" indent="0">
              <a:buNone/>
            </a:pPr>
            <a:r>
              <a:rPr lang="en-US" sz="2200" dirty="0" smtClean="0"/>
              <a:t>Take thee to a land so far away</a:t>
            </a:r>
          </a:p>
          <a:p>
            <a:pPr marL="0" indent="0">
              <a:buNone/>
            </a:pPr>
            <a:r>
              <a:rPr lang="en-US" sz="2200" dirty="0" smtClean="0"/>
              <a:t>Where you go you do not know</a:t>
            </a:r>
          </a:p>
          <a:p>
            <a:pPr marL="0" indent="0">
              <a:buNone/>
            </a:pPr>
            <a:r>
              <a:rPr lang="en-US" sz="2200" dirty="0" smtClean="0"/>
              <a:t>With His hands he will lead you on,</a:t>
            </a:r>
          </a:p>
          <a:p>
            <a:pPr marL="0" indent="0">
              <a:buNone/>
            </a:pPr>
            <a:r>
              <a:rPr lang="en-US" sz="2200" dirty="0" smtClean="0"/>
              <a:t>O Abraham, man of Faith (2)</a:t>
            </a:r>
          </a:p>
          <a:p>
            <a:pPr marL="400050" lvl="1" indent="0">
              <a:buNone/>
            </a:pPr>
            <a:r>
              <a:rPr lang="en-US" sz="2200" dirty="0"/>
              <a:t>Have faith when you don’t know where to go</a:t>
            </a:r>
          </a:p>
          <a:p>
            <a:pPr marL="400050" lvl="1" indent="0">
              <a:buNone/>
            </a:pPr>
            <a:r>
              <a:rPr lang="en-US" sz="2200" dirty="0"/>
              <a:t>Have faith when you don’t know what to say</a:t>
            </a:r>
          </a:p>
          <a:p>
            <a:pPr marL="400050" lvl="1" indent="0">
              <a:buNone/>
            </a:pPr>
            <a:r>
              <a:rPr lang="en-US" sz="2200" dirty="0"/>
              <a:t>Have faith when you cant find what you need</a:t>
            </a:r>
          </a:p>
          <a:p>
            <a:pPr marL="400050" lvl="1" indent="0">
              <a:buNone/>
            </a:pPr>
            <a:r>
              <a:rPr lang="en-US" sz="2200" dirty="0"/>
              <a:t>For surely God will make a way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Where </a:t>
            </a:r>
            <a:r>
              <a:rPr lang="en-US" sz="2200" dirty="0"/>
              <a:t>is the sweet offering </a:t>
            </a:r>
          </a:p>
          <a:p>
            <a:pPr marL="0" indent="0">
              <a:buNone/>
            </a:pPr>
            <a:r>
              <a:rPr lang="en-US" sz="2200" dirty="0"/>
              <a:t>The wood is set and the fire lit</a:t>
            </a:r>
          </a:p>
          <a:p>
            <a:pPr marL="0" indent="0">
              <a:buNone/>
            </a:pPr>
            <a:r>
              <a:rPr lang="en-US" sz="2200" dirty="0"/>
              <a:t>Lie in peace and ask of Him,</a:t>
            </a:r>
          </a:p>
          <a:p>
            <a:pPr marL="0" indent="0">
              <a:buNone/>
            </a:pPr>
            <a:r>
              <a:rPr lang="en-US" sz="2200" dirty="0"/>
              <a:t>O Isaac , son of faith (</a:t>
            </a:r>
            <a:r>
              <a:rPr lang="en-US" sz="2200" dirty="0" smtClean="0"/>
              <a:t>2)      You </a:t>
            </a:r>
            <a:r>
              <a:rPr lang="en-US" sz="2200" dirty="0"/>
              <a:t>may not have a birth right,</a:t>
            </a:r>
          </a:p>
          <a:p>
            <a:pPr marL="0" indent="0">
              <a:buNone/>
            </a:pPr>
            <a:r>
              <a:rPr lang="en-US" sz="2200" dirty="0" smtClean="0"/>
              <a:t>                                         Yet </a:t>
            </a:r>
            <a:r>
              <a:rPr lang="en-US" sz="2200" dirty="0"/>
              <a:t>the promise of God is true</a:t>
            </a:r>
          </a:p>
          <a:p>
            <a:pPr marL="0" indent="0">
              <a:buNone/>
            </a:pPr>
            <a:r>
              <a:rPr lang="en-US" sz="2200" dirty="0" smtClean="0"/>
              <a:t>                                         A </a:t>
            </a:r>
            <a:r>
              <a:rPr lang="en-US" sz="2200" dirty="0"/>
              <a:t>coat of fur is not the way </a:t>
            </a:r>
          </a:p>
          <a:p>
            <a:pPr marL="0" indent="0">
              <a:buNone/>
            </a:pPr>
            <a:r>
              <a:rPr lang="en-US" sz="2200" dirty="0" smtClean="0"/>
              <a:t>                                         O </a:t>
            </a:r>
            <a:r>
              <a:rPr lang="en-US" sz="2200" dirty="0"/>
              <a:t>Jacob, son of faith (2)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81438" y="-84594"/>
            <a:ext cx="6787038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(386)</a:t>
            </a:r>
          </a:p>
          <a:p>
            <a:r>
              <a:rPr lang="en-GB" sz="2600" dirty="0" smtClean="0">
                <a:latin typeface="Calibri" pitchFamily="34" charset="0"/>
              </a:rPr>
              <a:t>1. O David , why do you fear? </a:t>
            </a:r>
          </a:p>
          <a:p>
            <a:r>
              <a:rPr lang="en-GB" sz="2600" dirty="0" smtClean="0">
                <a:latin typeface="Calibri" pitchFamily="34" charset="0"/>
              </a:rPr>
              <a:t>    Trust God He will always hear </a:t>
            </a:r>
          </a:p>
          <a:p>
            <a:r>
              <a:rPr lang="en-GB" sz="2600" dirty="0" smtClean="0">
                <a:latin typeface="Calibri" pitchFamily="34" charset="0"/>
              </a:rPr>
              <a:t>    No King too fierce , no fight he brings </a:t>
            </a:r>
          </a:p>
          <a:p>
            <a:r>
              <a:rPr lang="en-GB" sz="2600" dirty="0" smtClean="0">
                <a:latin typeface="Calibri" pitchFamily="34" charset="0"/>
              </a:rPr>
              <a:t>    Compares to God’s  mighty wings </a:t>
            </a:r>
          </a:p>
          <a:p>
            <a:r>
              <a:rPr lang="en-GB" sz="2600" dirty="0" smtClean="0">
                <a:latin typeface="Calibri" pitchFamily="34" charset="0"/>
              </a:rPr>
              <a:t>    No matter Whatever  fears</a:t>
            </a:r>
          </a:p>
          <a:p>
            <a:r>
              <a:rPr lang="en-GB" sz="2600" dirty="0" smtClean="0">
                <a:latin typeface="Calibri" pitchFamily="34" charset="0"/>
              </a:rPr>
              <a:t>    God Always sees your  tears</a:t>
            </a:r>
          </a:p>
          <a:p>
            <a:r>
              <a:rPr lang="en-GB" sz="2600" dirty="0" smtClean="0">
                <a:latin typeface="Calibri" pitchFamily="34" charset="0"/>
              </a:rPr>
              <a:t>    He will give you strength and courage </a:t>
            </a:r>
          </a:p>
          <a:p>
            <a:r>
              <a:rPr lang="en-GB" sz="2600" dirty="0" smtClean="0">
                <a:latin typeface="Calibri" pitchFamily="34" charset="0"/>
              </a:rPr>
              <a:t>    All you need is look unto Him. 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GB" sz="2600" dirty="0" smtClean="0">
                <a:latin typeface="Calibri" pitchFamily="34" charset="0"/>
              </a:rPr>
              <a:t>2. O David , why hurry so </a:t>
            </a:r>
          </a:p>
          <a:p>
            <a:r>
              <a:rPr lang="en-GB" sz="2600" dirty="0" smtClean="0">
                <a:latin typeface="Calibri" pitchFamily="34" charset="0"/>
              </a:rPr>
              <a:t>    Without Him where do you go ?</a:t>
            </a:r>
          </a:p>
          <a:p>
            <a:r>
              <a:rPr lang="en-GB" sz="2600" dirty="0" smtClean="0">
                <a:latin typeface="Calibri" pitchFamily="34" charset="0"/>
              </a:rPr>
              <a:t>    God knows where and when it’s right </a:t>
            </a:r>
          </a:p>
          <a:p>
            <a:r>
              <a:rPr lang="en-GB" sz="2600" dirty="0" smtClean="0">
                <a:latin typeface="Calibri" pitchFamily="34" charset="0"/>
              </a:rPr>
              <a:t>    To make you a king of might </a:t>
            </a:r>
          </a:p>
          <a:p>
            <a:r>
              <a:rPr lang="en-GB" sz="2600" dirty="0" smtClean="0">
                <a:latin typeface="Calibri" pitchFamily="34" charset="0"/>
              </a:rPr>
              <a:t>    No matter </a:t>
            </a:r>
            <a:r>
              <a:rPr lang="en-GB" sz="2600" dirty="0" err="1" smtClean="0">
                <a:latin typeface="Calibri" pitchFamily="34" charset="0"/>
              </a:rPr>
              <a:t>what’er</a:t>
            </a:r>
            <a:r>
              <a:rPr lang="en-GB" sz="2600" dirty="0" smtClean="0">
                <a:latin typeface="Calibri" pitchFamily="34" charset="0"/>
              </a:rPr>
              <a:t>   you’ll be </a:t>
            </a:r>
          </a:p>
          <a:p>
            <a:r>
              <a:rPr lang="en-GB" sz="2600" dirty="0" smtClean="0">
                <a:latin typeface="Calibri" pitchFamily="34" charset="0"/>
              </a:rPr>
              <a:t>    No one knows more than He </a:t>
            </a:r>
          </a:p>
          <a:p>
            <a:r>
              <a:rPr lang="en-GB" sz="2600" dirty="0" smtClean="0">
                <a:latin typeface="Calibri" pitchFamily="34" charset="0"/>
              </a:rPr>
              <a:t>    Wait on Him and you will see  </a:t>
            </a:r>
          </a:p>
          <a:p>
            <a:r>
              <a:rPr lang="en-GB" sz="2600" dirty="0" smtClean="0">
                <a:latin typeface="Calibri" pitchFamily="34" charset="0"/>
              </a:rPr>
              <a:t>    Greatly exalted you ‘ll be. </a:t>
            </a:r>
            <a:endParaRPr lang="en-GB" sz="26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-228600"/>
            <a:ext cx="51197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3. O </a:t>
            </a:r>
            <a:r>
              <a:rPr lang="en-US" sz="2600" dirty="0">
                <a:latin typeface="Calibri" pitchFamily="34" charset="0"/>
              </a:rPr>
              <a:t>David, do be so kind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     Let </a:t>
            </a:r>
            <a:r>
              <a:rPr lang="en-US" sz="2600" dirty="0">
                <a:latin typeface="Calibri" pitchFamily="34" charset="0"/>
              </a:rPr>
              <a:t>it never skip your mind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     God </a:t>
            </a:r>
            <a:r>
              <a:rPr lang="en-US" sz="2600" dirty="0">
                <a:latin typeface="Calibri" pitchFamily="34" charset="0"/>
              </a:rPr>
              <a:t>took you, so torn and weak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     And </a:t>
            </a:r>
            <a:r>
              <a:rPr lang="en-US" sz="2600" dirty="0">
                <a:latin typeface="Calibri" pitchFamily="34" charset="0"/>
              </a:rPr>
              <a:t>gave you a winning streak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     Remember </a:t>
            </a:r>
            <a:r>
              <a:rPr lang="en-US" sz="2600" dirty="0" err="1">
                <a:latin typeface="Calibri" pitchFamily="34" charset="0"/>
              </a:rPr>
              <a:t>what’er</a:t>
            </a:r>
            <a:r>
              <a:rPr lang="en-US" sz="2600" dirty="0">
                <a:latin typeface="Calibri" pitchFamily="34" charset="0"/>
              </a:rPr>
              <a:t> you do 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     Nothing </a:t>
            </a:r>
            <a:r>
              <a:rPr lang="en-US" sz="2600" dirty="0">
                <a:latin typeface="Calibri" pitchFamily="34" charset="0"/>
              </a:rPr>
              <a:t>ever goes unrewarded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     Do </a:t>
            </a:r>
            <a:r>
              <a:rPr lang="en-US" sz="2600" dirty="0">
                <a:latin typeface="Calibri" pitchFamily="34" charset="0"/>
              </a:rPr>
              <a:t>unto others as God would do</a:t>
            </a:r>
            <a:endParaRPr lang="en-GB" sz="2600" dirty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     (</a:t>
            </a:r>
            <a:r>
              <a:rPr lang="en-US" sz="2600" dirty="0">
                <a:latin typeface="Calibri" pitchFamily="34" charset="0"/>
              </a:rPr>
              <a:t>His)Peace and comfort will follow you</a:t>
            </a:r>
            <a:endParaRPr lang="en-IN" sz="2600" dirty="0">
              <a:latin typeface="Calibri" pitchFamily="34" charset="0"/>
            </a:endParaRPr>
          </a:p>
          <a:p>
            <a:endParaRPr lang="en-GB" sz="2600" dirty="0">
              <a:latin typeface="Calibri" pitchFamily="34" charset="0"/>
            </a:endParaRPr>
          </a:p>
        </p:txBody>
      </p:sp>
      <p:sp>
        <p:nvSpPr>
          <p:cNvPr id="6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1962" y="61600"/>
            <a:ext cx="6787038" cy="687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(387)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God </a:t>
            </a:r>
            <a:r>
              <a:rPr lang="en-US" sz="2400" b="1" dirty="0"/>
              <a:t>is good</a:t>
            </a:r>
            <a:br>
              <a:rPr lang="en-US" sz="2400" b="1" dirty="0"/>
            </a:br>
            <a:r>
              <a:rPr lang="en-US" sz="2400" b="1" dirty="0"/>
              <a:t>We sing and shout it</a:t>
            </a:r>
            <a:br>
              <a:rPr lang="en-US" sz="2400" b="1" dirty="0"/>
            </a:br>
            <a:r>
              <a:rPr lang="en-US" sz="2400" b="1" dirty="0"/>
              <a:t>God is good</a:t>
            </a:r>
            <a:br>
              <a:rPr lang="en-US" sz="2400" b="1" dirty="0"/>
            </a:br>
            <a:r>
              <a:rPr lang="en-US" sz="2400" b="1" dirty="0"/>
              <a:t>We celebrate</a:t>
            </a:r>
            <a:br>
              <a:rPr lang="en-US" sz="2400" b="1" dirty="0"/>
            </a:br>
            <a:r>
              <a:rPr lang="en-US" sz="2400" b="1" dirty="0"/>
              <a:t>God is good</a:t>
            </a:r>
            <a:br>
              <a:rPr lang="en-US" sz="2400" b="1" dirty="0"/>
            </a:br>
            <a:r>
              <a:rPr lang="en-US" sz="2400" b="1" dirty="0"/>
              <a:t>No more we doubt it</a:t>
            </a:r>
            <a:br>
              <a:rPr lang="en-US" sz="2400" b="1" dirty="0"/>
            </a:br>
            <a:r>
              <a:rPr lang="en-US" sz="2400" b="1" dirty="0"/>
              <a:t>God is good</a:t>
            </a:r>
            <a:br>
              <a:rPr lang="en-US" sz="2400" b="1" dirty="0"/>
            </a:br>
            <a:r>
              <a:rPr lang="en-US" sz="2400" b="1" dirty="0"/>
              <a:t>We know it’s true</a:t>
            </a:r>
          </a:p>
          <a:p>
            <a:endParaRPr lang="en-GB" sz="900" dirty="0"/>
          </a:p>
          <a:p>
            <a:r>
              <a:rPr lang="en-US" sz="2400" dirty="0"/>
              <a:t>      And when </a:t>
            </a:r>
            <a:r>
              <a:rPr lang="en-US" sz="2400" dirty="0" err="1"/>
              <a:t>i</a:t>
            </a:r>
            <a:r>
              <a:rPr lang="en-US" sz="2400" dirty="0"/>
              <a:t> think</a:t>
            </a:r>
            <a:br>
              <a:rPr lang="en-US" sz="2400" dirty="0"/>
            </a:br>
            <a:r>
              <a:rPr lang="en-US" sz="2400" dirty="0"/>
              <a:t>      Of his love for me</a:t>
            </a:r>
            <a:br>
              <a:rPr lang="en-US" sz="2400" dirty="0"/>
            </a:br>
            <a:r>
              <a:rPr lang="en-US" sz="2400" dirty="0"/>
              <a:t>      My heart fills with praise</a:t>
            </a:r>
            <a:br>
              <a:rPr lang="en-US" sz="2400" dirty="0"/>
            </a:br>
            <a:r>
              <a:rPr lang="en-US" sz="2400" dirty="0"/>
              <a:t>      And I feel like Singing </a:t>
            </a:r>
            <a:br>
              <a:rPr lang="en-US" sz="2400" dirty="0"/>
            </a:br>
            <a:r>
              <a:rPr lang="en-US" sz="2400" dirty="0"/>
              <a:t>      For in his heart</a:t>
            </a:r>
            <a:br>
              <a:rPr lang="en-US" sz="2400" dirty="0"/>
            </a:br>
            <a:r>
              <a:rPr lang="en-US" sz="2400" dirty="0"/>
              <a:t>      There is room for me</a:t>
            </a:r>
            <a:br>
              <a:rPr lang="en-US" sz="2400" dirty="0"/>
            </a:br>
            <a:r>
              <a:rPr lang="en-US" sz="2400" dirty="0"/>
              <a:t>      And I run with arms</a:t>
            </a:r>
            <a:br>
              <a:rPr lang="en-US" sz="2400" dirty="0"/>
            </a:br>
            <a:r>
              <a:rPr lang="en-US" sz="2400" dirty="0"/>
              <a:t>      Opened wide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endParaRPr lang="en-GB" sz="2400" dirty="0" smtClean="0">
              <a:latin typeface="Calibri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04800"/>
            <a:ext cx="9225438" cy="621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300" dirty="0" smtClean="0">
                <a:latin typeface="Calibri" pitchFamily="34" charset="0"/>
              </a:rPr>
              <a:t>(388)</a:t>
            </a:r>
            <a:r>
              <a:rPr lang="en-US" sz="2300" b="1" dirty="0" smtClean="0"/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300" dirty="0" err="1">
                <a:ea typeface="Calibri" panose="020F0502020204030204" pitchFamily="34" charset="0"/>
              </a:rPr>
              <a:t>Nalla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porattam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poradi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ottam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odidam</a:t>
            </a:r>
            <a:r>
              <a:rPr lang="en-US" sz="2300" dirty="0">
                <a:ea typeface="Calibri" panose="020F0502020204030204" pitchFamily="34" charset="0"/>
              </a:rPr>
              <a:t/>
            </a:r>
            <a:br>
              <a:rPr lang="en-US" sz="2300" dirty="0">
                <a:ea typeface="Calibri" panose="020F0502020204030204" pitchFamily="34" charset="0"/>
              </a:rPr>
            </a:br>
            <a:r>
              <a:rPr lang="en-US" sz="2300" dirty="0">
                <a:ea typeface="Calibri" panose="020F0502020204030204" pitchFamily="34" charset="0"/>
              </a:rPr>
              <a:t> </a:t>
            </a:r>
            <a:r>
              <a:rPr lang="en-US" sz="2300" dirty="0" err="1">
                <a:ea typeface="Calibri" panose="020F0502020204030204" pitchFamily="34" charset="0"/>
              </a:rPr>
              <a:t>Vallabhante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nalla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paatha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pinthudarnnidam</a:t>
            </a:r>
            <a:r>
              <a:rPr lang="en-US" sz="2300" dirty="0">
                <a:ea typeface="Calibri" panose="020F0502020204030204" pitchFamily="34" charset="0"/>
              </a:rPr>
              <a:t>   </a:t>
            </a:r>
            <a:br>
              <a:rPr lang="en-US" sz="2300" dirty="0">
                <a:ea typeface="Calibri" panose="020F0502020204030204" pitchFamily="34" charset="0"/>
              </a:rPr>
            </a:br>
            <a:r>
              <a:rPr lang="en-US" sz="2300" dirty="0">
                <a:ea typeface="Calibri" panose="020F0502020204030204" pitchFamily="34" charset="0"/>
              </a:rPr>
              <a:t/>
            </a:r>
            <a:br>
              <a:rPr lang="en-US" sz="2300" dirty="0">
                <a:ea typeface="Calibri" panose="020F0502020204030204" pitchFamily="34" charset="0"/>
              </a:rPr>
            </a:br>
            <a:r>
              <a:rPr lang="en-US" sz="2300" dirty="0">
                <a:ea typeface="Calibri" panose="020F0502020204030204" pitchFamily="34" charset="0"/>
              </a:rPr>
              <a:t>      </a:t>
            </a:r>
            <a:r>
              <a:rPr lang="en-US" sz="2300" b="1" i="1" dirty="0" err="1">
                <a:ea typeface="Calibri" panose="020F0502020204030204" pitchFamily="34" charset="0"/>
              </a:rPr>
              <a:t>Bharam</a:t>
            </a:r>
            <a:r>
              <a:rPr lang="en-US" sz="2300" b="1" i="1" dirty="0">
                <a:ea typeface="Calibri" panose="020F0502020204030204" pitchFamily="34" charset="0"/>
              </a:rPr>
              <a:t>  </a:t>
            </a:r>
            <a:r>
              <a:rPr lang="en-US" sz="2300" b="1" i="1" dirty="0" err="1">
                <a:ea typeface="Calibri" panose="020F0502020204030204" pitchFamily="34" charset="0"/>
              </a:rPr>
              <a:t>paapam</a:t>
            </a:r>
            <a:r>
              <a:rPr lang="en-US" sz="2300" b="1" i="1" dirty="0">
                <a:ea typeface="Calibri" panose="020F0502020204030204" pitchFamily="34" charset="0"/>
              </a:rPr>
              <a:t>  thalli  </a:t>
            </a:r>
            <a:r>
              <a:rPr lang="en-US" sz="2300" b="1" i="1" dirty="0" err="1">
                <a:ea typeface="Calibri" panose="020F0502020204030204" pitchFamily="34" charset="0"/>
              </a:rPr>
              <a:t>lakshyam</a:t>
            </a:r>
            <a:r>
              <a:rPr lang="en-US" sz="2300" b="1" i="1" dirty="0">
                <a:ea typeface="Calibri" panose="020F0502020204030204" pitchFamily="34" charset="0"/>
              </a:rPr>
              <a:t>  </a:t>
            </a:r>
            <a:r>
              <a:rPr lang="en-US" sz="2300" b="1" i="1" dirty="0" err="1">
                <a:ea typeface="Calibri" panose="020F0502020204030204" pitchFamily="34" charset="0"/>
              </a:rPr>
              <a:t>nokki</a:t>
            </a:r>
            <a:r>
              <a:rPr lang="en-US" sz="2300" b="1" i="1" dirty="0">
                <a:ea typeface="Calibri" panose="020F0502020204030204" pitchFamily="34" charset="0"/>
              </a:rPr>
              <a:t/>
            </a:r>
            <a:br>
              <a:rPr lang="en-US" sz="2300" b="1" i="1" dirty="0">
                <a:ea typeface="Calibri" panose="020F0502020204030204" pitchFamily="34" charset="0"/>
              </a:rPr>
            </a:br>
            <a:r>
              <a:rPr lang="en-US" sz="2300" b="1" i="1" dirty="0">
                <a:ea typeface="Calibri" panose="020F0502020204030204" pitchFamily="34" charset="0"/>
              </a:rPr>
              <a:t>      </a:t>
            </a:r>
            <a:r>
              <a:rPr lang="en-US" sz="2300" b="1" i="1" dirty="0" err="1">
                <a:ea typeface="Calibri" panose="020F0502020204030204" pitchFamily="34" charset="0"/>
              </a:rPr>
              <a:t>Nere</a:t>
            </a:r>
            <a:r>
              <a:rPr lang="en-US" sz="2300" b="1" i="1" dirty="0">
                <a:ea typeface="Calibri" panose="020F0502020204030204" pitchFamily="34" charset="0"/>
              </a:rPr>
              <a:t>  </a:t>
            </a:r>
            <a:r>
              <a:rPr lang="en-US" sz="2300" b="1" i="1" dirty="0" err="1">
                <a:ea typeface="Calibri" panose="020F0502020204030204" pitchFamily="34" charset="0"/>
              </a:rPr>
              <a:t>munnottodi</a:t>
            </a:r>
            <a:r>
              <a:rPr lang="en-US" sz="2300" b="1" i="1" dirty="0">
                <a:ea typeface="Calibri" panose="020F0502020204030204" pitchFamily="34" charset="0"/>
              </a:rPr>
              <a:t>  </a:t>
            </a:r>
            <a:r>
              <a:rPr lang="en-US" sz="2300" b="1" i="1" dirty="0" err="1">
                <a:ea typeface="Calibri" panose="020F0502020204030204" pitchFamily="34" charset="0"/>
              </a:rPr>
              <a:t>ottam</a:t>
            </a:r>
            <a:r>
              <a:rPr lang="en-US" sz="2300" b="1" i="1" dirty="0">
                <a:ea typeface="Calibri" panose="020F0502020204030204" pitchFamily="34" charset="0"/>
              </a:rPr>
              <a:t>  </a:t>
            </a:r>
            <a:r>
              <a:rPr lang="en-US" sz="2300" b="1" i="1" dirty="0" err="1">
                <a:ea typeface="Calibri" panose="020F0502020204030204" pitchFamily="34" charset="0"/>
              </a:rPr>
              <a:t>thikaikkam</a:t>
            </a:r>
            <a:r>
              <a:rPr lang="en-US" sz="2300" b="1" dirty="0">
                <a:ea typeface="Calibri" panose="020F0502020204030204" pitchFamily="34" charset="0"/>
              </a:rPr>
              <a:t>     	</a:t>
            </a:r>
            <a:endParaRPr lang="en-GB" sz="2300" dirty="0">
              <a:ea typeface="Calibri" panose="020F0502020204030204" pitchFamily="34" charset="0"/>
            </a:endParaRPr>
          </a:p>
          <a:p>
            <a:pPr marL="457200" indent="66675">
              <a:lnSpc>
                <a:spcPct val="115000"/>
              </a:lnSpc>
              <a:spcAft>
                <a:spcPts val="1000"/>
              </a:spcAft>
            </a:pPr>
            <a:r>
              <a:rPr lang="en-US" sz="2300" dirty="0">
                <a:ea typeface="Calibri" panose="020F0502020204030204" pitchFamily="34" charset="0"/>
              </a:rPr>
              <a:t> </a:t>
            </a:r>
            <a:endParaRPr lang="en-GB" sz="2300" dirty="0">
              <a:ea typeface="Calibri" panose="020F0502020204030204" pitchFamily="34" charset="0"/>
            </a:endParaRPr>
          </a:p>
          <a:p>
            <a:pPr indent="66675">
              <a:lnSpc>
                <a:spcPct val="115000"/>
              </a:lnSpc>
              <a:spcAft>
                <a:spcPts val="1000"/>
              </a:spcAft>
            </a:pPr>
            <a:r>
              <a:rPr lang="en-US" sz="2300" dirty="0" err="1">
                <a:ea typeface="Calibri" panose="020F0502020204030204" pitchFamily="34" charset="0"/>
              </a:rPr>
              <a:t>Ottakkalathil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odunnor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anekarengilo</a:t>
            </a:r>
            <a:r>
              <a:rPr lang="en-US" sz="2300" dirty="0">
                <a:ea typeface="Calibri" panose="020F0502020204030204" pitchFamily="34" charset="0"/>
              </a:rPr>
              <a:t/>
            </a:r>
            <a:br>
              <a:rPr lang="en-US" sz="2300" dirty="0">
                <a:ea typeface="Calibri" panose="020F0502020204030204" pitchFamily="34" charset="0"/>
              </a:rPr>
            </a:br>
            <a:r>
              <a:rPr lang="en-US" sz="2300" dirty="0">
                <a:ea typeface="Calibri" panose="020F0502020204030204" pitchFamily="34" charset="0"/>
              </a:rPr>
              <a:t> </a:t>
            </a:r>
            <a:r>
              <a:rPr lang="en-US" sz="2300" dirty="0" err="1">
                <a:ea typeface="Calibri" panose="020F0502020204030204" pitchFamily="34" charset="0"/>
              </a:rPr>
              <a:t>Viruthu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prabikkunnon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ekan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mathramallayo</a:t>
            </a:r>
            <a:r>
              <a:rPr lang="en-US" sz="2300" dirty="0">
                <a:ea typeface="Calibri" panose="020F0502020204030204" pitchFamily="34" charset="0"/>
              </a:rPr>
              <a:t> .               -</a:t>
            </a:r>
            <a:r>
              <a:rPr lang="en-US" sz="2300" b="1" i="1" dirty="0" err="1">
                <a:ea typeface="Calibri" panose="020F0502020204030204" pitchFamily="34" charset="0"/>
              </a:rPr>
              <a:t>Bharam</a:t>
            </a:r>
            <a:r>
              <a:rPr lang="en-US" sz="2300" b="1" i="1" dirty="0">
                <a:ea typeface="Calibri" panose="020F0502020204030204" pitchFamily="34" charset="0"/>
              </a:rPr>
              <a:t>..</a:t>
            </a:r>
            <a:endParaRPr lang="en-GB" sz="2300" dirty="0">
              <a:ea typeface="Calibri" panose="020F0502020204030204" pitchFamily="34" charset="0"/>
            </a:endParaRPr>
          </a:p>
          <a:p>
            <a:r>
              <a:rPr lang="en-US" sz="2300" dirty="0">
                <a:ea typeface="Calibri" panose="020F0502020204030204" pitchFamily="34" charset="0"/>
              </a:rPr>
              <a:t> </a:t>
            </a:r>
          </a:p>
          <a:p>
            <a:r>
              <a:rPr lang="en-US" sz="2300" dirty="0">
                <a:ea typeface="Calibri" panose="020F0502020204030204" pitchFamily="34" charset="0"/>
              </a:rPr>
              <a:t> </a:t>
            </a:r>
            <a:r>
              <a:rPr lang="en-US" sz="2300" dirty="0" err="1">
                <a:ea typeface="Calibri" panose="020F0502020204030204" pitchFamily="34" charset="0"/>
              </a:rPr>
              <a:t>Ethu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nerathum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pishachidarcha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cheythidum</a:t>
            </a:r>
            <a:endParaRPr lang="en-US" sz="2300" dirty="0">
              <a:ea typeface="Calibri" panose="020F0502020204030204" pitchFamily="34" charset="0"/>
            </a:endParaRPr>
          </a:p>
          <a:p>
            <a:r>
              <a:rPr lang="en-US" sz="2300" dirty="0">
                <a:ea typeface="Calibri" panose="020F0502020204030204" pitchFamily="34" charset="0"/>
              </a:rPr>
              <a:t> </a:t>
            </a:r>
            <a:r>
              <a:rPr lang="en-US" sz="2300" dirty="0" err="1">
                <a:ea typeface="Calibri" panose="020F0502020204030204" pitchFamily="34" charset="0"/>
              </a:rPr>
              <a:t>Bheethi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venda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dhoodharundu</a:t>
            </a:r>
            <a:r>
              <a:rPr lang="en-US" sz="2300" dirty="0">
                <a:ea typeface="Calibri" panose="020F0502020204030204" pitchFamily="34" charset="0"/>
              </a:rPr>
              <a:t>  </a:t>
            </a:r>
            <a:r>
              <a:rPr lang="en-US" sz="2300" dirty="0" err="1">
                <a:ea typeface="Calibri" panose="020F0502020204030204" pitchFamily="34" charset="0"/>
              </a:rPr>
              <a:t>kaathu</a:t>
            </a:r>
            <a:r>
              <a:rPr lang="en-US" sz="2300" dirty="0">
                <a:ea typeface="Calibri" panose="020F0502020204030204" pitchFamily="34" charset="0"/>
              </a:rPr>
              <a:t> </a:t>
            </a:r>
            <a:r>
              <a:rPr lang="en-US" sz="2300" dirty="0" err="1">
                <a:ea typeface="Calibri" panose="020F0502020204030204" pitchFamily="34" charset="0"/>
              </a:rPr>
              <a:t>kolluvan</a:t>
            </a:r>
            <a:r>
              <a:rPr lang="en-US" sz="2300" dirty="0">
                <a:ea typeface="Calibri" panose="020F0502020204030204" pitchFamily="34" charset="0"/>
              </a:rPr>
              <a:t>.           -</a:t>
            </a:r>
            <a:r>
              <a:rPr lang="en-US" sz="2300" b="1" i="1" dirty="0" err="1">
                <a:ea typeface="Calibri" panose="020F0502020204030204" pitchFamily="34" charset="0"/>
              </a:rPr>
              <a:t>Bharam</a:t>
            </a:r>
            <a:r>
              <a:rPr lang="en-US" sz="2300" dirty="0">
                <a:ea typeface="Calibri" panose="020F0502020204030204" pitchFamily="34" charset="0"/>
              </a:rPr>
              <a:t>..</a:t>
            </a:r>
          </a:p>
          <a:p>
            <a:endParaRPr lang="en-US" sz="2300" dirty="0">
              <a:ea typeface="Calibri" panose="020F0502020204030204" pitchFamily="34" charset="0"/>
            </a:endParaRPr>
          </a:p>
          <a:p>
            <a:r>
              <a:rPr lang="en-US" sz="2300" dirty="0"/>
              <a:t> </a:t>
            </a:r>
            <a:r>
              <a:rPr lang="en-US" sz="2300" dirty="0" err="1"/>
              <a:t>Angum</a:t>
            </a:r>
            <a:r>
              <a:rPr lang="en-US" sz="2300" dirty="0"/>
              <a:t>  </a:t>
            </a:r>
            <a:r>
              <a:rPr lang="en-US" sz="2300" dirty="0" err="1"/>
              <a:t>ingum</a:t>
            </a:r>
            <a:r>
              <a:rPr lang="en-US" sz="2300" dirty="0"/>
              <a:t>  </a:t>
            </a:r>
            <a:r>
              <a:rPr lang="en-US" sz="2300" dirty="0" err="1"/>
              <a:t>nokkiyal</a:t>
            </a:r>
            <a:r>
              <a:rPr lang="en-US" sz="2300" dirty="0"/>
              <a:t>  nee  </a:t>
            </a:r>
            <a:r>
              <a:rPr lang="en-US" sz="2300" dirty="0" err="1"/>
              <a:t>munnil</a:t>
            </a:r>
            <a:r>
              <a:rPr lang="en-US" sz="2300" dirty="0"/>
              <a:t>  </a:t>
            </a:r>
            <a:r>
              <a:rPr lang="en-US" sz="2300" dirty="0" err="1"/>
              <a:t>poyida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 </a:t>
            </a:r>
            <a:r>
              <a:rPr lang="en-US" sz="2300" dirty="0" err="1"/>
              <a:t>Bhangam</a:t>
            </a:r>
            <a:r>
              <a:rPr lang="en-US" sz="2300" dirty="0"/>
              <a:t>  </a:t>
            </a:r>
            <a:r>
              <a:rPr lang="en-US" sz="2300" dirty="0" err="1"/>
              <a:t>illathodiyal</a:t>
            </a:r>
            <a:r>
              <a:rPr lang="en-US" sz="2300" dirty="0"/>
              <a:t>  </a:t>
            </a:r>
            <a:r>
              <a:rPr lang="en-US" sz="2300" dirty="0" err="1"/>
              <a:t>kireedam</a:t>
            </a:r>
            <a:r>
              <a:rPr lang="en-US" sz="2300" dirty="0"/>
              <a:t>  </a:t>
            </a:r>
            <a:r>
              <a:rPr lang="en-US" sz="2300" dirty="0" err="1"/>
              <a:t>prabhikkam</a:t>
            </a:r>
            <a:r>
              <a:rPr lang="en-US" sz="2300" dirty="0"/>
              <a:t>.          </a:t>
            </a:r>
            <a:r>
              <a:rPr lang="en-US" sz="2300" dirty="0" smtClean="0"/>
              <a:t>       </a:t>
            </a:r>
            <a:r>
              <a:rPr lang="en-US" sz="2300" dirty="0"/>
              <a:t>-</a:t>
            </a:r>
            <a:r>
              <a:rPr lang="en-US" sz="2300" b="1" i="1" dirty="0" err="1"/>
              <a:t>Bharam</a:t>
            </a:r>
            <a:r>
              <a:rPr lang="en-US" sz="2300" b="1" i="1" dirty="0"/>
              <a:t>..</a:t>
            </a:r>
            <a:endParaRPr lang="en-GB" sz="2300" dirty="0" smtClean="0">
              <a:latin typeface="Calibri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9123362" y="6286500"/>
            <a:ext cx="360363" cy="3429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52400"/>
            <a:ext cx="9225438" cy="63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300" dirty="0" smtClean="0">
                <a:latin typeface="Calibri" pitchFamily="34" charset="0"/>
              </a:rPr>
              <a:t>(389)</a:t>
            </a:r>
            <a:r>
              <a:rPr lang="en-US" sz="2300" b="1" dirty="0" smtClean="0"/>
              <a:t> </a:t>
            </a:r>
          </a:p>
          <a:p>
            <a:r>
              <a:rPr lang="en-US" sz="2400" i="1" dirty="0"/>
              <a:t>Teach me to listen to the beat of your heart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/>
              <a:t>Teach me to move in the power of your Spirit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/>
              <a:t>Teach me to walk in the light of your presence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/>
              <a:t>Teach me to listen  to the beat of your heart</a:t>
            </a:r>
            <a:endParaRPr lang="en-GB" sz="2400" dirty="0"/>
          </a:p>
          <a:p>
            <a:endParaRPr lang="en-US" sz="2400" i="1" dirty="0"/>
          </a:p>
          <a:p>
            <a:r>
              <a:rPr lang="en-US" sz="2400" i="1" dirty="0"/>
              <a:t>Teach me to love with your heart of compassion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/>
              <a:t>Teach me to trust in the word of your promise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/>
              <a:t>Teach me to hope in the day of your coming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/>
              <a:t>Teach me to listen  to the beat of your heart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    </a:t>
            </a:r>
            <a:r>
              <a:rPr lang="en-US" sz="2400" i="1" dirty="0"/>
              <a:t>You wrote the rhythm of life</a:t>
            </a:r>
            <a:br>
              <a:rPr lang="en-US" sz="2400" i="1" dirty="0"/>
            </a:br>
            <a:r>
              <a:rPr lang="en-US" sz="2400" i="1" dirty="0"/>
              <a:t>    Created heaven and earth</a:t>
            </a:r>
            <a:br>
              <a:rPr lang="en-US" sz="2400" i="1" dirty="0"/>
            </a:br>
            <a:r>
              <a:rPr lang="en-US" sz="2400" i="1" dirty="0"/>
              <a:t>    In You is joy without measure</a:t>
            </a:r>
            <a:br>
              <a:rPr lang="en-US" sz="2400" i="1" dirty="0"/>
            </a:br>
            <a:r>
              <a:rPr lang="en-US" sz="2400" i="1" dirty="0"/>
              <a:t>    So, like a child in your sight</a:t>
            </a:r>
            <a:br>
              <a:rPr lang="en-US" sz="2400" i="1" dirty="0"/>
            </a:br>
            <a:r>
              <a:rPr lang="en-US" sz="2400" i="1" dirty="0"/>
              <a:t>    I long to see your delight</a:t>
            </a:r>
            <a:br>
              <a:rPr lang="en-US" sz="2400" i="1" dirty="0"/>
            </a:br>
            <a:r>
              <a:rPr lang="en-US" sz="2400" i="1" dirty="0"/>
              <a:t>    For I was made for your pleasure , Pleasure.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67788"/>
            <a:ext cx="9225438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300" dirty="0" smtClean="0">
                <a:latin typeface="Calibri" pitchFamily="34" charset="0"/>
              </a:rPr>
              <a:t>(390)</a:t>
            </a:r>
            <a:r>
              <a:rPr lang="en-US" sz="2300" b="1" dirty="0" smtClean="0"/>
              <a:t> </a:t>
            </a:r>
          </a:p>
          <a:p>
            <a:r>
              <a:rPr lang="en-GB" sz="2400" i="1" dirty="0" smtClean="0"/>
              <a:t> Your </a:t>
            </a:r>
            <a:r>
              <a:rPr lang="en-GB" sz="2400" i="1" dirty="0"/>
              <a:t>Cross, Your Cross</a:t>
            </a:r>
            <a:br>
              <a:rPr lang="en-GB" sz="2400" i="1" dirty="0"/>
            </a:br>
            <a:r>
              <a:rPr lang="en-GB" sz="2400" i="1" dirty="0"/>
              <a:t> It draws me to Your heart</a:t>
            </a:r>
            <a:br>
              <a:rPr lang="en-GB" sz="2400" i="1" dirty="0"/>
            </a:br>
            <a:r>
              <a:rPr lang="en-GB" sz="2400" i="1" dirty="0"/>
              <a:t> It makes my spirit sing,</a:t>
            </a:r>
            <a:br>
              <a:rPr lang="en-GB" sz="2400" i="1" dirty="0"/>
            </a:br>
            <a:r>
              <a:rPr lang="en-GB" sz="2400" i="1" dirty="0"/>
              <a:t> It makes my spirit sing</a:t>
            </a:r>
          </a:p>
          <a:p>
            <a:r>
              <a:rPr lang="en-GB" sz="2400" i="1" dirty="0"/>
              <a:t> Your grace, Your grace</a:t>
            </a:r>
            <a:br>
              <a:rPr lang="en-GB" sz="2400" i="1" dirty="0"/>
            </a:br>
            <a:r>
              <a:rPr lang="en-GB" sz="2400" i="1" dirty="0"/>
              <a:t> Oh I hear it call my name</a:t>
            </a:r>
            <a:br>
              <a:rPr lang="en-GB" sz="2400" i="1" dirty="0"/>
            </a:br>
            <a:r>
              <a:rPr lang="en-GB" sz="2400" i="1" dirty="0"/>
              <a:t> I'm waking up to sing,</a:t>
            </a:r>
            <a:br>
              <a:rPr lang="en-GB" sz="2400" i="1" dirty="0"/>
            </a:br>
            <a:r>
              <a:rPr lang="en-GB" sz="2400" i="1" dirty="0"/>
              <a:t> I'm waking up to sing</a:t>
            </a:r>
          </a:p>
          <a:p>
            <a:endParaRPr lang="en-GB" sz="1100" b="1" dirty="0"/>
          </a:p>
          <a:p>
            <a:r>
              <a:rPr lang="en-GB" sz="2400" b="1" dirty="0"/>
              <a:t> Oh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endParaRPr lang="en-GB" sz="2400" b="1" dirty="0"/>
          </a:p>
          <a:p>
            <a:r>
              <a:rPr lang="en-GB" sz="2400" b="1" dirty="0"/>
              <a:t> Oh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b="1" dirty="0"/>
              <a:t> </a:t>
            </a:r>
            <a:r>
              <a:rPr lang="en-GB" sz="2400" b="1" dirty="0" err="1"/>
              <a:t>oh</a:t>
            </a:r>
            <a:r>
              <a:rPr lang="en-GB" sz="2400" dirty="0"/>
              <a:t>  </a:t>
            </a:r>
          </a:p>
          <a:p>
            <a:r>
              <a:rPr lang="en-GB" sz="2400" i="1" dirty="0"/>
              <a:t>                                                - </a:t>
            </a:r>
            <a:r>
              <a:rPr lang="en-GB" sz="2400" dirty="0"/>
              <a:t>Your Cross,  Your Cross…</a:t>
            </a:r>
          </a:p>
          <a:p>
            <a:endParaRPr lang="en-GB" sz="1100" b="1" i="1" dirty="0"/>
          </a:p>
          <a:p>
            <a:r>
              <a:rPr lang="en-GB" sz="2400" dirty="0"/>
              <a:t>We  will  Sing and Shout  and</a:t>
            </a:r>
          </a:p>
          <a:p>
            <a:r>
              <a:rPr lang="en-GB" sz="2400" dirty="0"/>
              <a:t>Sing  and  Shout</a:t>
            </a:r>
            <a:br>
              <a:rPr lang="en-GB" sz="2400" dirty="0"/>
            </a:br>
            <a:r>
              <a:rPr lang="en-GB" sz="2400" dirty="0"/>
              <a:t>Open up our hearts,				</a:t>
            </a:r>
            <a:br>
              <a:rPr lang="en-GB" sz="2400" dirty="0"/>
            </a:br>
            <a:r>
              <a:rPr lang="en-GB" sz="2400" dirty="0"/>
              <a:t>And pour Your Praises out 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779462" y="5031392"/>
            <a:ext cx="276113" cy="14630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578246"/>
            <a:ext cx="47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7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2856" y="508829"/>
            <a:ext cx="9225438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300" dirty="0" smtClean="0">
                <a:latin typeface="Calibri" pitchFamily="34" charset="0"/>
              </a:rPr>
              <a:t>(391)</a:t>
            </a:r>
            <a:r>
              <a:rPr lang="en-US" sz="2300" b="1" dirty="0" smtClean="0"/>
              <a:t> </a:t>
            </a:r>
          </a:p>
          <a:p>
            <a:endParaRPr lang="en-US" sz="2300" b="1" dirty="0" smtClean="0"/>
          </a:p>
          <a:p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, </a:t>
            </a:r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, </a:t>
            </a:r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, 		</a:t>
            </a:r>
          </a:p>
          <a:p>
            <a:r>
              <a:rPr lang="en-GB" sz="2800" dirty="0" err="1"/>
              <a:t>Yishu</a:t>
            </a:r>
            <a:r>
              <a:rPr lang="en-GB" sz="2800" dirty="0"/>
              <a:t>  </a:t>
            </a:r>
            <a:r>
              <a:rPr lang="en-GB" sz="2800" dirty="0" err="1"/>
              <a:t>ke</a:t>
            </a:r>
            <a:r>
              <a:rPr lang="en-GB" sz="2800" dirty="0"/>
              <a:t> </a:t>
            </a:r>
            <a:r>
              <a:rPr lang="en-GB" sz="2800" dirty="0" err="1"/>
              <a:t>piche</a:t>
            </a:r>
            <a:r>
              <a:rPr lang="en-GB" sz="2800" dirty="0"/>
              <a:t> </a:t>
            </a:r>
            <a:r>
              <a:rPr lang="en-GB" sz="2800" dirty="0" err="1"/>
              <a:t>humko</a:t>
            </a:r>
            <a:r>
              <a:rPr lang="en-GB" sz="2800" dirty="0"/>
              <a:t> </a:t>
            </a:r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 		 </a:t>
            </a:r>
          </a:p>
          <a:p>
            <a:r>
              <a:rPr lang="en-GB" sz="2800" dirty="0"/>
              <a:t>Safar </a:t>
            </a:r>
            <a:r>
              <a:rPr lang="en-GB" sz="2800" dirty="0" err="1"/>
              <a:t>yeh</a:t>
            </a:r>
            <a:r>
              <a:rPr lang="en-GB" sz="2800" dirty="0"/>
              <a:t> </a:t>
            </a:r>
            <a:r>
              <a:rPr lang="en-GB" sz="2800" dirty="0" err="1"/>
              <a:t>mushkil</a:t>
            </a:r>
            <a:r>
              <a:rPr lang="en-GB" sz="2800" dirty="0"/>
              <a:t> </a:t>
            </a:r>
            <a:r>
              <a:rPr lang="en-GB" sz="2800" dirty="0" err="1"/>
              <a:t>hoga</a:t>
            </a:r>
            <a:r>
              <a:rPr lang="en-GB" sz="2800" dirty="0"/>
              <a:t> . </a:t>
            </a:r>
          </a:p>
          <a:p>
            <a:r>
              <a:rPr lang="en-GB" sz="2800" dirty="0" err="1"/>
              <a:t>Sahil</a:t>
            </a:r>
            <a:r>
              <a:rPr lang="en-GB" sz="2800" dirty="0"/>
              <a:t> </a:t>
            </a:r>
            <a:r>
              <a:rPr lang="en-GB" sz="2800" dirty="0" err="1"/>
              <a:t>dur</a:t>
            </a:r>
            <a:r>
              <a:rPr lang="en-GB" sz="2800" dirty="0"/>
              <a:t> </a:t>
            </a:r>
            <a:r>
              <a:rPr lang="en-GB" sz="2800" dirty="0" err="1"/>
              <a:t>hoga</a:t>
            </a:r>
            <a:r>
              <a:rPr lang="en-GB" sz="2800" dirty="0"/>
              <a:t> 					</a:t>
            </a:r>
          </a:p>
          <a:p>
            <a:r>
              <a:rPr lang="en-GB" sz="2800" dirty="0" err="1"/>
              <a:t>Phir</a:t>
            </a:r>
            <a:r>
              <a:rPr lang="en-GB" sz="2800" dirty="0"/>
              <a:t> </a:t>
            </a:r>
            <a:r>
              <a:rPr lang="en-GB" sz="2800" dirty="0" err="1"/>
              <a:t>bhi</a:t>
            </a:r>
            <a:r>
              <a:rPr lang="en-GB" sz="2800" dirty="0"/>
              <a:t> </a:t>
            </a:r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 </a:t>
            </a:r>
            <a:r>
              <a:rPr lang="en-GB" sz="2800" dirty="0" err="1"/>
              <a:t>Manzil</a:t>
            </a:r>
            <a:r>
              <a:rPr lang="en-GB" sz="2800" dirty="0"/>
              <a:t> </a:t>
            </a:r>
            <a:r>
              <a:rPr lang="en-GB" sz="2800" dirty="0" err="1"/>
              <a:t>ki</a:t>
            </a:r>
            <a:r>
              <a:rPr lang="en-GB" sz="2800" dirty="0"/>
              <a:t> </a:t>
            </a:r>
            <a:r>
              <a:rPr lang="en-GB" sz="2800" dirty="0" err="1"/>
              <a:t>aur</a:t>
            </a:r>
            <a:r>
              <a:rPr lang="en-GB" sz="2800" dirty="0"/>
              <a:t> </a:t>
            </a:r>
          </a:p>
          <a:p>
            <a:endParaRPr lang="en-US" sz="2800" dirty="0"/>
          </a:p>
          <a:p>
            <a:r>
              <a:rPr lang="en-GB" sz="2800" b="1" dirty="0"/>
              <a:t>Walking in the light </a:t>
            </a:r>
            <a:endParaRPr lang="en-GB" sz="2800" dirty="0"/>
          </a:p>
          <a:p>
            <a:r>
              <a:rPr lang="en-GB" sz="2800" b="1" dirty="0"/>
              <a:t>Walking with the Lord  			</a:t>
            </a:r>
            <a:endParaRPr lang="en-GB" sz="2800" dirty="0"/>
          </a:p>
          <a:p>
            <a:r>
              <a:rPr lang="en-GB" sz="2800" b="1" dirty="0"/>
              <a:t>Walking in the newness of life …</a:t>
            </a:r>
            <a:endParaRPr lang="en-GB" sz="2800" dirty="0"/>
          </a:p>
          <a:p>
            <a:r>
              <a:rPr lang="en-GB" sz="2800" dirty="0"/>
              <a:t>                                                      </a:t>
            </a:r>
            <a:r>
              <a:rPr lang="en-GB" sz="2800" dirty="0" smtClean="0"/>
              <a:t>     </a:t>
            </a:r>
            <a:r>
              <a:rPr lang="en-GB" sz="2800" dirty="0"/>
              <a:t>- </a:t>
            </a:r>
            <a:r>
              <a:rPr lang="en-GB" sz="2800" dirty="0" err="1"/>
              <a:t>Chalna</a:t>
            </a:r>
            <a:r>
              <a:rPr lang="en-GB" sz="2800" dirty="0"/>
              <a:t> </a:t>
            </a:r>
            <a:r>
              <a:rPr lang="en-GB" sz="2800" dirty="0" err="1"/>
              <a:t>hai</a:t>
            </a:r>
            <a:r>
              <a:rPr lang="en-GB" sz="2800" dirty="0"/>
              <a:t>….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477000" y="3642360"/>
            <a:ext cx="276113" cy="14630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202668"/>
            <a:ext cx="47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535668"/>
            <a:ext cx="47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2438400"/>
            <a:ext cx="47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9" name="Right Brace 8"/>
          <p:cNvSpPr/>
          <p:nvPr/>
        </p:nvSpPr>
        <p:spPr>
          <a:xfrm>
            <a:off x="6477000" y="1300216"/>
            <a:ext cx="96213" cy="8333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477000" y="2214616"/>
            <a:ext cx="96213" cy="8333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160621"/>
            <a:ext cx="97536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300" dirty="0" smtClean="0">
                <a:latin typeface="Calibri" pitchFamily="34" charset="0"/>
              </a:rPr>
              <a:t>(392)</a:t>
            </a:r>
            <a:r>
              <a:rPr lang="en-US" sz="2300" b="1" dirty="0" smtClean="0"/>
              <a:t> </a:t>
            </a:r>
          </a:p>
          <a:p>
            <a:endParaRPr lang="en-US" sz="2300" b="1" dirty="0" smtClean="0"/>
          </a:p>
          <a:p>
            <a:r>
              <a:rPr lang="en-US" sz="3200" dirty="0" err="1"/>
              <a:t>Chinna</a:t>
            </a:r>
            <a:r>
              <a:rPr lang="en-US" sz="3200" dirty="0"/>
              <a:t> </a:t>
            </a:r>
            <a:r>
              <a:rPr lang="en-US" sz="3200" dirty="0" err="1"/>
              <a:t>pillaihal</a:t>
            </a:r>
            <a:r>
              <a:rPr lang="en-US" sz="3200" dirty="0"/>
              <a:t> </a:t>
            </a:r>
            <a:r>
              <a:rPr lang="en-US" sz="3200" dirty="0" err="1"/>
              <a:t>chella</a:t>
            </a:r>
            <a:r>
              <a:rPr lang="en-US" sz="3200" dirty="0"/>
              <a:t> </a:t>
            </a:r>
            <a:r>
              <a:rPr lang="en-US" sz="3200" dirty="0" err="1"/>
              <a:t>chellankal</a:t>
            </a:r>
            <a:r>
              <a:rPr lang="en-US" sz="3200" dirty="0"/>
              <a:t> </a:t>
            </a:r>
            <a:endParaRPr lang="en-GB" sz="3200" dirty="0"/>
          </a:p>
          <a:p>
            <a:r>
              <a:rPr lang="en-US" sz="3200" dirty="0" err="1"/>
              <a:t>Yesuvidam</a:t>
            </a:r>
            <a:r>
              <a:rPr lang="en-US" sz="3200" dirty="0"/>
              <a:t> </a:t>
            </a:r>
            <a:r>
              <a:rPr lang="en-US" sz="3200" dirty="0" err="1"/>
              <a:t>vaanga</a:t>
            </a:r>
            <a:r>
              <a:rPr lang="en-US" sz="3200" dirty="0"/>
              <a:t> </a:t>
            </a:r>
            <a:endParaRPr lang="en-GB" sz="3200" dirty="0"/>
          </a:p>
          <a:p>
            <a:r>
              <a:rPr lang="en-US" sz="3200" dirty="0" err="1"/>
              <a:t>yesappa</a:t>
            </a:r>
            <a:r>
              <a:rPr lang="en-US" sz="3200" dirty="0"/>
              <a:t> </a:t>
            </a:r>
            <a:r>
              <a:rPr lang="en-US" sz="3200" dirty="0" err="1"/>
              <a:t>Ungala</a:t>
            </a:r>
            <a:r>
              <a:rPr lang="en-US" sz="3200" dirty="0"/>
              <a:t> </a:t>
            </a:r>
            <a:r>
              <a:rPr lang="en-US" sz="3200" dirty="0" err="1"/>
              <a:t>nesikirare</a:t>
            </a:r>
            <a:r>
              <a:rPr lang="en-US" sz="3200" dirty="0"/>
              <a:t> </a:t>
            </a:r>
            <a:endParaRPr lang="en-GB" sz="3200" dirty="0"/>
          </a:p>
          <a:p>
            <a:r>
              <a:rPr lang="en-US" sz="3200" dirty="0" err="1"/>
              <a:t>Aadiduvom</a:t>
            </a:r>
            <a:r>
              <a:rPr lang="en-US" sz="3200" dirty="0"/>
              <a:t> </a:t>
            </a:r>
            <a:r>
              <a:rPr lang="en-US" sz="3200" dirty="0" err="1"/>
              <a:t>Paadiduvom</a:t>
            </a:r>
            <a:r>
              <a:rPr lang="en-US" sz="3200" dirty="0"/>
              <a:t> </a:t>
            </a:r>
            <a:r>
              <a:rPr lang="en-US" sz="3200" dirty="0" err="1"/>
              <a:t>Yesuvukku</a:t>
            </a:r>
            <a:r>
              <a:rPr lang="en-US" sz="3200" dirty="0"/>
              <a:t> </a:t>
            </a:r>
            <a:r>
              <a:rPr lang="en-US" sz="3200" dirty="0" err="1"/>
              <a:t>nantri</a:t>
            </a:r>
            <a:r>
              <a:rPr lang="en-US" sz="3200" dirty="0"/>
              <a:t> </a:t>
            </a:r>
            <a:r>
              <a:rPr lang="en-US" sz="3200" dirty="0" err="1"/>
              <a:t>solluvom</a:t>
            </a:r>
            <a:endParaRPr lang="en-US" sz="32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8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76200" y="152400"/>
            <a:ext cx="3581400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3" action="ppaction://hlinksldjump"/>
              </a:rPr>
              <a:t>Every moment of the day</a:t>
            </a:r>
            <a:r>
              <a:rPr lang="en-US" altLang="en-US" sz="1400" dirty="0"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" action="ppaction://hlinksldjump"/>
              </a:rPr>
              <a:t>In Christ alone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5" action="ppaction://hlinksldjump"/>
              </a:rPr>
              <a:t>Jesus, all for Jesus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6" action="ppaction://hlinksldjump"/>
              </a:rPr>
              <a:t>I was created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7" action="ppaction://hlinksldjump"/>
              </a:rPr>
              <a:t>For Thou art great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8" action="ppaction://hlinksldjump"/>
              </a:rPr>
              <a:t>God made me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9" action="ppaction://hlinksldjump"/>
              </a:rPr>
              <a:t>Be ye kind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s-CO" altLang="en-US" sz="1400" dirty="0">
                <a:latin typeface="+mj-lt"/>
              </a:rPr>
              <a:t> </a:t>
            </a:r>
            <a:r>
              <a:rPr lang="es-CO" altLang="en-US" sz="1400" dirty="0" err="1">
                <a:latin typeface="+mj-lt"/>
                <a:hlinkClick r:id="rId10" action="ppaction://hlinksldjump"/>
              </a:rPr>
              <a:t>Prabhu</a:t>
            </a:r>
            <a:r>
              <a:rPr lang="es-CO" altLang="en-US" sz="1400" dirty="0">
                <a:latin typeface="+mj-lt"/>
                <a:hlinkClick r:id="rId10" action="ppaction://hlinksldjump"/>
              </a:rPr>
              <a:t> </a:t>
            </a:r>
            <a:r>
              <a:rPr lang="es-CO" altLang="en-US" sz="1400" dirty="0" err="1">
                <a:latin typeface="+mj-lt"/>
                <a:hlinkClick r:id="rId10" action="ppaction://hlinksldjump"/>
              </a:rPr>
              <a:t>Yishu</a:t>
            </a:r>
            <a:r>
              <a:rPr lang="es-CO" altLang="en-US" sz="1400" dirty="0">
                <a:latin typeface="+mj-lt"/>
                <a:hlinkClick r:id="rId10" action="ppaction://hlinksldjump"/>
              </a:rPr>
              <a:t> se </a:t>
            </a:r>
            <a:r>
              <a:rPr lang="es-CO" altLang="en-US" sz="1400" dirty="0" err="1">
                <a:latin typeface="+mj-lt"/>
                <a:hlinkClick r:id="rId10" action="ppaction://hlinksldjump"/>
              </a:rPr>
              <a:t>ek</a:t>
            </a:r>
            <a:endParaRPr lang="es-CO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s-CO" altLang="en-US" sz="1400" dirty="0">
                <a:latin typeface="+mj-lt"/>
              </a:rPr>
              <a:t> </a:t>
            </a:r>
            <a:r>
              <a:rPr lang="es-CO" altLang="en-US" sz="1400" dirty="0">
                <a:latin typeface="+mj-lt"/>
                <a:hlinkClick r:id="rId11" action="ppaction://hlinksldjump"/>
              </a:rPr>
              <a:t>I can do </a:t>
            </a:r>
            <a:r>
              <a:rPr lang="es-CO" altLang="en-US" sz="1400" dirty="0" err="1">
                <a:latin typeface="+mj-lt"/>
                <a:hlinkClick r:id="rId11" action="ppaction://hlinksldjump"/>
              </a:rPr>
              <a:t>all</a:t>
            </a:r>
            <a:endParaRPr lang="es-CO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s-CO" altLang="en-US" sz="1400" dirty="0">
                <a:latin typeface="+mj-lt"/>
                <a:hlinkClick r:id="rId12" action="ppaction://hlinksldjump"/>
              </a:rPr>
              <a:t>He </a:t>
            </a:r>
            <a:r>
              <a:rPr lang="es-CO" altLang="en-US" sz="1400" dirty="0" err="1">
                <a:latin typeface="+mj-lt"/>
                <a:hlinkClick r:id="rId12" action="ppaction://hlinksldjump"/>
              </a:rPr>
              <a:t>that</a:t>
            </a:r>
            <a:r>
              <a:rPr lang="es-CO" altLang="en-US" sz="1400" dirty="0">
                <a:latin typeface="+mj-lt"/>
                <a:hlinkClick r:id="rId12" action="ppaction://hlinksldjump"/>
              </a:rPr>
              <a:t> </a:t>
            </a:r>
            <a:r>
              <a:rPr lang="es-CO" altLang="en-US" sz="1400" dirty="0" err="1">
                <a:latin typeface="+mj-lt"/>
                <a:hlinkClick r:id="rId12" action="ppaction://hlinksldjump"/>
              </a:rPr>
              <a:t>is</a:t>
            </a:r>
            <a:r>
              <a:rPr lang="es-CO" altLang="en-US" sz="1400" dirty="0">
                <a:latin typeface="+mj-lt"/>
                <a:hlinkClick r:id="rId12" action="ppaction://hlinksldjump"/>
              </a:rPr>
              <a:t> in </a:t>
            </a:r>
            <a:r>
              <a:rPr lang="es-CO" altLang="en-US" sz="1400" dirty="0" err="1">
                <a:latin typeface="+mj-lt"/>
                <a:hlinkClick r:id="rId12" action="ppaction://hlinksldjump"/>
              </a:rPr>
              <a:t>us</a:t>
            </a:r>
            <a:endParaRPr lang="es-CO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s-CO" altLang="en-US" sz="1400" dirty="0" err="1">
                <a:latin typeface="+mj-lt"/>
                <a:hlinkClick r:id="rId13" action="ppaction://hlinksldjump"/>
              </a:rPr>
              <a:t>We’re</a:t>
            </a:r>
            <a:r>
              <a:rPr lang="es-CO" altLang="en-US" sz="1400" dirty="0">
                <a:latin typeface="+mj-lt"/>
                <a:hlinkClick r:id="rId13" action="ppaction://hlinksldjump"/>
              </a:rPr>
              <a:t> </a:t>
            </a:r>
            <a:r>
              <a:rPr lang="es-CO" altLang="en-US" sz="1400" dirty="0" err="1">
                <a:latin typeface="+mj-lt"/>
                <a:hlinkClick r:id="rId13" action="ppaction://hlinksldjump"/>
              </a:rPr>
              <a:t>gathered</a:t>
            </a:r>
            <a:r>
              <a:rPr lang="es-CO" altLang="en-US" sz="1400" dirty="0">
                <a:latin typeface="+mj-lt"/>
                <a:hlinkClick r:id="rId13" action="ppaction://hlinksldjump"/>
              </a:rPr>
              <a:t> </a:t>
            </a:r>
            <a:r>
              <a:rPr lang="es-CO" altLang="en-US" sz="1400" dirty="0" err="1">
                <a:latin typeface="+mj-lt"/>
                <a:hlinkClick r:id="rId13" action="ppaction://hlinksldjump"/>
              </a:rPr>
              <a:t>here</a:t>
            </a:r>
            <a:endParaRPr lang="es-CO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4" action="ppaction://hlinksldjump"/>
              </a:rPr>
              <a:t>You shall go out with joy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5" action="ppaction://hlinksldjump"/>
              </a:rPr>
              <a:t> How good is the God we adore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4" action="ppaction://hlinksldjump"/>
              </a:rPr>
              <a:t> </a:t>
            </a:r>
            <a:r>
              <a:rPr lang="en-US" altLang="en-US" sz="1400" dirty="0">
                <a:latin typeface="+mj-lt"/>
                <a:hlinkClick r:id="rId16" action="ppaction://hlinksldjump"/>
              </a:rPr>
              <a:t>I will give thanks to Thee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7" action="ppaction://hlinksldjump"/>
              </a:rPr>
              <a:t>Father , I thank You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8" action="ppaction://hlinksldjump"/>
              </a:rPr>
              <a:t>O give thanks to the Lord</a:t>
            </a:r>
            <a:endParaRPr lang="en-US" altLang="en-US" sz="1400" dirty="0">
              <a:latin typeface="+mj-lt"/>
              <a:hlinkClick r:id="rId15" action="ppaction://hlinksldjump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4" action="ppaction://hlinksldjump"/>
              </a:rPr>
              <a:t> </a:t>
            </a:r>
            <a:r>
              <a:rPr lang="en-US" altLang="en-US" sz="1400" dirty="0">
                <a:latin typeface="+mj-lt"/>
                <a:hlinkClick r:id="rId19" action="ppaction://hlinksldjump"/>
              </a:rPr>
              <a:t>You are filled with compassion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14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20" action="ppaction://hlinksldjump"/>
              </a:rPr>
              <a:t>Yeshu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20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20" action="ppaction://hlinksldjump"/>
              </a:rPr>
              <a:t>mujse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20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20" action="ppaction://hlinksldjump"/>
              </a:rPr>
              <a:t>pyaar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14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21" action="ppaction://hlinksldjump"/>
              </a:rPr>
              <a:t>Naaman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21" action="ppaction://hlinksldjump"/>
              </a:rPr>
              <a:t> ne Elisha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41"/>
            </a:pPr>
            <a:r>
              <a:rPr lang="en-US" altLang="en-US" sz="1400" dirty="0">
                <a:latin typeface="+mj-lt"/>
                <a:hlinkClick r:id="rId14" action="ppaction://hlinksldjump"/>
              </a:rPr>
              <a:t> </a:t>
            </a:r>
            <a:r>
              <a:rPr lang="en-US" altLang="en-US" sz="1400" dirty="0">
                <a:latin typeface="+mj-lt"/>
                <a:hlinkClick r:id="rId22" action="ppaction://hlinksldjump"/>
              </a:rPr>
              <a:t>The blind man stood by the </a:t>
            </a:r>
            <a:r>
              <a:rPr lang="en-US" altLang="en-US" sz="1400" dirty="0" smtClean="0">
                <a:latin typeface="+mj-lt"/>
                <a:hlinkClick r:id="rId22" action="ppaction://hlinksldjump"/>
              </a:rPr>
              <a:t>way</a:t>
            </a:r>
            <a:r>
              <a:rPr lang="en-US" altLang="en-US" sz="1400" dirty="0" smtClean="0">
                <a:latin typeface="+mj-lt"/>
              </a:rPr>
              <a:t> </a:t>
            </a:r>
            <a:endParaRPr lang="en-US" altLang="en-US" sz="1400" dirty="0">
              <a:latin typeface="+mj-lt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429000" y="152400"/>
            <a:ext cx="3200400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3" action="ppaction://hlinksldjump"/>
              </a:rPr>
              <a:t>Here is love,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3" action="ppaction://hlinksldjump"/>
              </a:rPr>
              <a:t> </a:t>
            </a:r>
            <a:r>
              <a:rPr lang="en-US" altLang="en-US" sz="1400" dirty="0">
                <a:latin typeface="+mj-lt"/>
                <a:hlinkClick r:id="rId24" action="ppaction://hlinksldjump"/>
              </a:rPr>
              <a:t>All hail King Jesus 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5" action="ppaction://hlinksldjump"/>
              </a:rPr>
              <a:t>Purify my heart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26" action="ppaction://hlinksldjump"/>
              </a:rPr>
              <a:t>Faithful One, so unchanging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latin typeface="+mj-lt"/>
                <a:hlinkClick r:id="rId27" action="ppaction://hlinksldjump"/>
              </a:rPr>
              <a:t>He shall feed His flock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8" action="ppaction://hlinksldjump"/>
              </a:rPr>
              <a:t>Father in Heaven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9" action="ppaction://hlinksldjump"/>
              </a:rPr>
              <a:t>Father God, I give all thanks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0" action="ppaction://hlinksldjump"/>
              </a:rPr>
              <a:t>Head and Shoulders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31" action="ppaction://hlinksldjump"/>
              </a:rPr>
              <a:t>I have given You new command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2" action="ppaction://hlinksldjump"/>
              </a:rPr>
              <a:t>There’s no one</a:t>
            </a:r>
            <a:endParaRPr lang="en-US" altLang="en-US" sz="1400" dirty="0">
              <a:solidFill>
                <a:srgbClr val="FF0000"/>
              </a:solidFill>
              <a:latin typeface="+mj-lt"/>
              <a:hlinkClick r:id="rId25" action="ppaction://hlinksldjump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latin typeface="+mj-lt"/>
                <a:hlinkClick r:id="rId33" action="ppaction://hlinksldjump"/>
              </a:rPr>
              <a:t>Hear my cry O God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4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34" action="ppaction://hlinksldjump"/>
              </a:rPr>
              <a:t>Chhoti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4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34" action="ppaction://hlinksldjump"/>
              </a:rPr>
              <a:t>chhoti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4" action="ppaction://hlinksldjump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+mj-lt"/>
                <a:hlinkClick r:id="rId34" action="ppaction://hlinksldjump"/>
              </a:rPr>
              <a:t>muh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hlinkClick r:id="rId34" action="ppaction://hlinksldjump"/>
              </a:rPr>
              <a:t> se bolo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latin typeface="+mj-lt"/>
                <a:hlinkClick r:id="rId35" action="ppaction://hlinksldjump"/>
              </a:rPr>
              <a:t>I want to praise you Lord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36" action="ppaction://hlinksldjump"/>
              </a:rPr>
              <a:t>Knowing Christ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latin typeface="+mj-lt"/>
                <a:hlinkClick r:id="rId37" action="ppaction://hlinksldjump"/>
              </a:rPr>
              <a:t>The Lord reigns</a:t>
            </a:r>
            <a:endParaRPr lang="en-US" altLang="en-US" sz="1400" dirty="0">
              <a:latin typeface="+mj-lt"/>
              <a:hlinkClick r:id="rId25" action="ppaction://hlinksldjump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25" action="ppaction://hlinksldjump"/>
              </a:rPr>
              <a:t> </a:t>
            </a:r>
            <a:r>
              <a:rPr lang="en-US" altLang="en-US" sz="1400" dirty="0">
                <a:latin typeface="+mj-lt"/>
                <a:hlinkClick r:id="rId38" action="ppaction://hlinksldjump"/>
              </a:rPr>
              <a:t>My Jesus My Savior</a:t>
            </a:r>
            <a:endParaRPr lang="en-US" altLang="en-US" sz="1400" dirty="0">
              <a:latin typeface="+mj-lt"/>
              <a:hlinkClick r:id="rId25" action="ppaction://hlinksldjump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  <a:hlinkClick r:id="rId39" action="ppaction://hlinksldjump"/>
              </a:rPr>
              <a:t>God will make a way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0" action="ppaction://hlinksldjump"/>
              </a:rPr>
              <a:t>They bound the hands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1" action="ppaction://hlinksldjump"/>
              </a:rPr>
              <a:t>The love of God is greater far</a:t>
            </a:r>
            <a:endParaRPr lang="en-US" altLang="en-US" sz="1400" dirty="0"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Tahoma" panose="020B0604030504040204" pitchFamily="34" charset="0"/>
              <a:buAutoNum type="arabicPeriod" startAt="261"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42" action="ppaction://hlinksldjump"/>
              </a:rPr>
              <a:t>Thanks to God for my </a:t>
            </a:r>
            <a:r>
              <a:rPr lang="en-US" altLang="en-US" sz="1400" dirty="0" smtClean="0">
                <a:latin typeface="+mj-lt"/>
                <a:hlinkClick r:id="rId42" action="ppaction://hlinksldjump"/>
              </a:rPr>
              <a:t>Redeemer</a:t>
            </a:r>
            <a:endParaRPr lang="en-US" altLang="en-US" sz="1500" dirty="0">
              <a:latin typeface="+mj-lt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6705600" y="127000"/>
            <a:ext cx="3200400" cy="647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3" action="ppaction://hlinksldjump"/>
              </a:rPr>
              <a:t>Why worry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4" action="ppaction://hlinksldjump"/>
              </a:rPr>
              <a:t>Jesus we enthrone you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5" action="ppaction://hlinkpres?slideindex=287&amp;slidetitle=Slide 287"/>
              </a:rPr>
              <a:t>Keep me true Lord Jesus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6" action="ppaction://hlinksldjump"/>
              </a:rPr>
              <a:t>Oh God, You are my God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7" action="ppaction://hlinksldjump"/>
              </a:rPr>
              <a:t>Deep, deep, oh deep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Arial" charset="0"/>
                <a:hlinkClick r:id="rId48" action="ppaction://hlinksldjump"/>
              </a:rPr>
              <a:t>Our God is a great big God</a:t>
            </a:r>
            <a:endParaRPr lang="en-US" sz="14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49" action="ppaction://hlinksldjump"/>
              </a:rPr>
              <a:t>Our God is an awesome God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0" action="ppaction://hlinkpres?slideindex=292&amp;slidetitle=Slide 292"/>
              </a:rPr>
              <a:t>His name is Jesus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1" action="ppaction://hlinksldjump"/>
              </a:rPr>
              <a:t>He is the Lord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2" action="ppaction://hlinksldjump"/>
              </a:rPr>
              <a:t>God, You're good to me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  <a:hlinkClick r:id="rId53" action="ppaction://hlinksldjump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4" action="ppaction://hlinksldjump"/>
              </a:rPr>
              <a:t>Never the same again</a:t>
            </a:r>
            <a:endParaRPr lang="en-US" sz="1400" dirty="0">
              <a:latin typeface="+mj-lt"/>
              <a:cs typeface="Arial" charset="0"/>
              <a:hlinkClick r:id="rId53" action="ppaction://hlinksldjump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  <a:hlinkClick r:id="rId53" action="ppaction://hlinksldjump"/>
              </a:rPr>
              <a:t>Lord I stand in the midst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  <a:hlinkClick r:id="rId55" action="ppaction://hlinksldjump"/>
              </a:rPr>
              <a:t> O, we are more than conquerors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GB" sz="1400" dirty="0">
                <a:latin typeface="+mj-lt"/>
                <a:cs typeface="Arial" charset="0"/>
                <a:hlinkClick r:id="rId56" action="ppaction://hlinksldjump"/>
              </a:rPr>
              <a:t>Hey, hey, hey shut the door</a:t>
            </a:r>
            <a:endParaRPr lang="en-GB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GB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7" action="ppaction://hlinksldjump"/>
              </a:rPr>
              <a:t>Teach us oh Lord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8" action="ppaction://hlinksldjump"/>
              </a:rPr>
              <a:t>If you see your brother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59" action="ppaction://hlinksldjump"/>
              </a:rPr>
              <a:t>Search me, O God,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da-DK" sz="1400" dirty="0">
                <a:solidFill>
                  <a:srgbClr val="FF0000"/>
                </a:solidFill>
                <a:latin typeface="+mj-lt"/>
                <a:hlinkClick r:id="rId60" action="ppaction://hlinksldjump"/>
              </a:rPr>
              <a:t>De de de....</a:t>
            </a:r>
            <a:endParaRPr lang="da-DK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hlinkClick r:id="rId61" action="ppaction://hlinksldjump"/>
              </a:rPr>
              <a:t>Tangles, Tangles, Tangles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281"/>
              <a:defRPr/>
            </a:pPr>
            <a:r>
              <a:rPr lang="en-US" sz="1400" dirty="0">
                <a:latin typeface="+mj-lt"/>
                <a:cs typeface="Arial" charset="0"/>
                <a:hlinkClick r:id="rId62" action="ppaction://hlinksldjump"/>
              </a:rPr>
              <a:t> </a:t>
            </a:r>
            <a:r>
              <a:rPr lang="en-US" sz="1400" dirty="0">
                <a:latin typeface="+mj-lt"/>
                <a:hlinkClick r:id="rId63" action="ppaction://hlinksldjump"/>
              </a:rPr>
              <a:t>God is our refuge</a:t>
            </a:r>
            <a:r>
              <a:rPr lang="en-US" sz="1400" dirty="0">
                <a:latin typeface="+mj-lt"/>
                <a:cs typeface="Arial" charset="0"/>
                <a:hlinkClick r:id="rId62" action="ppaction://hlinksldjump"/>
              </a:rPr>
              <a:t> </a:t>
            </a:r>
            <a:endParaRPr lang="en-US" sz="1500" dirty="0">
              <a:latin typeface="+mj-lt"/>
              <a:cs typeface="Arial" charset="0"/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8229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(34)       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Rolled away, rolled away, rolled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burden of my heart rolled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sin had to go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beneath the crimson flow...hallelujah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Rolled away, rolled away, rolled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burden of my heart rolled away.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</a:t>
            </a:r>
            <a:r>
              <a:rPr lang="en-US" sz="2400" b="1" dirty="0" err="1">
                <a:latin typeface="MYM Plassery Regular" pitchFamily="34" charset="0"/>
              </a:rPr>
              <a:t>nINiEpayi</a:t>
            </a:r>
            <a:r>
              <a:rPr lang="en-US" sz="2400" b="1" dirty="0">
                <a:latin typeface="MYM Plassery Regular" pitchFamily="34" charset="0"/>
              </a:rPr>
              <a:t>  </a:t>
            </a:r>
            <a:r>
              <a:rPr lang="en-US" sz="2400" b="1" dirty="0" err="1">
                <a:latin typeface="MYM Plassery Regular" pitchFamily="34" charset="0"/>
              </a:rPr>
              <a:t>nINiEpayi</a:t>
            </a:r>
            <a:r>
              <a:rPr lang="en-US" sz="2400" b="1" dirty="0">
                <a:latin typeface="MYM Plassery Regular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latin typeface="MYM Plassery Regular" pitchFamily="34" charset="0"/>
              </a:rPr>
              <a:t>		</a:t>
            </a:r>
            <a:r>
              <a:rPr lang="en-US" sz="2400" b="1" dirty="0" err="1">
                <a:latin typeface="MYM Plassery Regular" pitchFamily="34" charset="0"/>
              </a:rPr>
              <a:t>nINiEpayi</a:t>
            </a:r>
            <a:endParaRPr lang="en-US" sz="2400" b="1" dirty="0"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MYM Plassery Regular" pitchFamily="34" charset="0"/>
              </a:rPr>
              <a:t>		4e[R </a:t>
            </a:r>
            <a:r>
              <a:rPr lang="en-US" sz="2400" b="1" dirty="0" err="1">
                <a:latin typeface="MYM Plassery Regular" pitchFamily="34" charset="0"/>
              </a:rPr>
              <a:t>papBarem|laM</a:t>
            </a:r>
            <a:r>
              <a:rPr lang="en-US" sz="2400" b="1" dirty="0">
                <a:latin typeface="MYM Plassery Regular" pitchFamily="34" charset="0"/>
              </a:rPr>
              <a:t> </a:t>
            </a:r>
            <a:r>
              <a:rPr lang="en-US" sz="2400" b="1" dirty="0" err="1">
                <a:latin typeface="MYM Plassery Regular" pitchFamily="34" charset="0"/>
              </a:rPr>
              <a:t>nINiEpayi</a:t>
            </a:r>
            <a:endParaRPr lang="en-US" sz="2400" b="1" dirty="0"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MYM Plassery Regular" pitchFamily="34" charset="0"/>
              </a:rPr>
              <a:t>		s{/</a:t>
            </a:r>
            <a:r>
              <a:rPr lang="en-US" sz="2400" b="1" dirty="0" err="1">
                <a:latin typeface="MYM Plassery Regular" pitchFamily="34" charset="0"/>
              </a:rPr>
              <a:t>vpapNLuM</a:t>
            </a:r>
            <a:r>
              <a:rPr lang="en-US" sz="2400" b="1" dirty="0">
                <a:latin typeface="MYM Plassery Regular" pitchFamily="34" charset="0"/>
              </a:rPr>
              <a:t> </a:t>
            </a:r>
            <a:r>
              <a:rPr lang="en-US" sz="2400" b="1" dirty="0" err="1">
                <a:latin typeface="MYM Plassery Regular" pitchFamily="34" charset="0"/>
              </a:rPr>
              <a:t>Eywuvi</a:t>
            </a:r>
            <a:r>
              <a:rPr lang="en-US" sz="2400" b="1" dirty="0">
                <a:latin typeface="MYM Plassery Regular" pitchFamily="34" charset="0"/>
              </a:rPr>
              <a:t>[</a:t>
            </a:r>
            <a:endParaRPr lang="fr-FR" sz="2400" b="1" dirty="0">
              <a:latin typeface="MYM Plassery Regular" pitchFamily="34" charset="0"/>
            </a:endParaRPr>
          </a:p>
          <a:p>
            <a:pPr eaLnBrk="1" hangingPunct="1">
              <a:defRPr/>
            </a:pPr>
            <a:r>
              <a:rPr lang="fr-FR" sz="2400" b="1" dirty="0">
                <a:latin typeface="MYM Plassery Regular" pitchFamily="34" charset="0"/>
              </a:rPr>
              <a:t>		</a:t>
            </a:r>
            <a:r>
              <a:rPr lang="fr-FR" sz="2400" b="1" dirty="0" err="1">
                <a:latin typeface="MYM Plassery Regular" pitchFamily="34" charset="0"/>
              </a:rPr>
              <a:t>rk</a:t>
            </a:r>
            <a:r>
              <a:rPr lang="fr-FR" sz="2400" b="1" dirty="0">
                <a:latin typeface="MYM Plassery Regular" pitchFamily="34" charset="0"/>
              </a:rPr>
              <a:t>\t8a}……..</a:t>
            </a:r>
            <a:r>
              <a:rPr lang="fr-FR" sz="2400" b="1" dirty="0" err="1">
                <a:latin typeface="MYM Plassery Regular" pitchFamily="34" charset="0"/>
              </a:rPr>
              <a:t>haEllu</a:t>
            </a:r>
            <a:r>
              <a:rPr lang="fr-FR" sz="2400" b="1" dirty="0">
                <a:latin typeface="MYM Plassery Regular" pitchFamily="34" charset="0"/>
              </a:rPr>
              <a:t>/y</a:t>
            </a:r>
            <a:endParaRPr lang="en-US" sz="2400" b="1" dirty="0">
              <a:latin typeface="MYM Plassery Regular" pitchFamily="34" charset="0"/>
            </a:endParaRPr>
          </a:p>
        </p:txBody>
      </p:sp>
      <p:sp>
        <p:nvSpPr>
          <p:cNvPr id="839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41493"/>
            <a:ext cx="97536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alibri" pitchFamily="34" charset="0"/>
              </a:rPr>
              <a:t>(393)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GB" sz="2800" dirty="0"/>
              <a:t>How great is our God </a:t>
            </a:r>
          </a:p>
          <a:p>
            <a:r>
              <a:rPr lang="en-GB" sz="2800" dirty="0"/>
              <a:t>Sing with me how great is our God </a:t>
            </a:r>
          </a:p>
          <a:p>
            <a:r>
              <a:rPr lang="en-GB" sz="2800" dirty="0"/>
              <a:t>And all will sing how great, </a:t>
            </a:r>
          </a:p>
          <a:p>
            <a:r>
              <a:rPr lang="en-GB" sz="2800" dirty="0"/>
              <a:t>How great is our God </a:t>
            </a:r>
          </a:p>
          <a:p>
            <a:r>
              <a:rPr lang="en-GB" sz="2800" dirty="0"/>
              <a:t>        </a:t>
            </a:r>
          </a:p>
          <a:p>
            <a:r>
              <a:rPr lang="en-GB" sz="2800" dirty="0"/>
              <a:t> </a:t>
            </a:r>
            <a:r>
              <a:rPr lang="en-GB" sz="2800" dirty="0" err="1"/>
              <a:t>Gadol</a:t>
            </a:r>
            <a:r>
              <a:rPr lang="en-GB" sz="2800" dirty="0"/>
              <a:t> </a:t>
            </a:r>
            <a:r>
              <a:rPr lang="en-GB" sz="2800" dirty="0" err="1"/>
              <a:t>Elohai</a:t>
            </a:r>
            <a:r>
              <a:rPr lang="en-GB" sz="2800" dirty="0"/>
              <a:t> </a:t>
            </a:r>
          </a:p>
          <a:p>
            <a:r>
              <a:rPr lang="en-GB" sz="2800" dirty="0"/>
              <a:t> </a:t>
            </a:r>
            <a:r>
              <a:rPr lang="en-GB" sz="2800" dirty="0" err="1"/>
              <a:t>Shiru</a:t>
            </a:r>
            <a:r>
              <a:rPr lang="en-GB" sz="2800" dirty="0"/>
              <a:t> </a:t>
            </a:r>
            <a:r>
              <a:rPr lang="en-GB" sz="2800" dirty="0" err="1"/>
              <a:t>ki</a:t>
            </a:r>
            <a:r>
              <a:rPr lang="en-GB" sz="2800" dirty="0"/>
              <a:t> </a:t>
            </a:r>
            <a:r>
              <a:rPr lang="en-GB" sz="2800" dirty="0" err="1"/>
              <a:t>Gadol</a:t>
            </a:r>
            <a:r>
              <a:rPr lang="en-GB" sz="2800" dirty="0"/>
              <a:t> </a:t>
            </a:r>
            <a:r>
              <a:rPr lang="en-GB" sz="2800" dirty="0" err="1"/>
              <a:t>Elohai</a:t>
            </a:r>
            <a:r>
              <a:rPr lang="en-GB" sz="2800" dirty="0"/>
              <a:t> </a:t>
            </a:r>
          </a:p>
          <a:p>
            <a:r>
              <a:rPr lang="en-GB" sz="2800" dirty="0"/>
              <a:t> </a:t>
            </a:r>
            <a:r>
              <a:rPr lang="en-GB" sz="2800" dirty="0" err="1"/>
              <a:t>Kol</a:t>
            </a:r>
            <a:r>
              <a:rPr lang="en-GB" sz="2800" dirty="0"/>
              <a:t> </a:t>
            </a:r>
            <a:r>
              <a:rPr lang="en-GB" sz="2800" dirty="0" err="1"/>
              <a:t>echad</a:t>
            </a:r>
            <a:r>
              <a:rPr lang="en-GB" sz="2800" dirty="0"/>
              <a:t> </a:t>
            </a:r>
            <a:r>
              <a:rPr lang="en-GB" sz="2800" dirty="0" err="1"/>
              <a:t>Yirei</a:t>
            </a:r>
            <a:endParaRPr lang="en-GB" sz="2800" dirty="0"/>
          </a:p>
          <a:p>
            <a:r>
              <a:rPr lang="en-GB" sz="2800" dirty="0"/>
              <a:t> Ki </a:t>
            </a:r>
            <a:r>
              <a:rPr lang="en-GB" sz="2800" dirty="0" err="1"/>
              <a:t>gadol</a:t>
            </a:r>
            <a:r>
              <a:rPr lang="en-GB" sz="2800" dirty="0"/>
              <a:t> </a:t>
            </a:r>
            <a:r>
              <a:rPr lang="en-GB" sz="2800" dirty="0" err="1"/>
              <a:t>Elohai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i="1" dirty="0"/>
              <a:t>Bridge :</a:t>
            </a:r>
            <a:endParaRPr lang="en-GB" sz="2800" dirty="0"/>
          </a:p>
          <a:p>
            <a:r>
              <a:rPr lang="en-GB" sz="2800" dirty="0"/>
              <a:t>Shem </a:t>
            </a:r>
            <a:r>
              <a:rPr lang="en-GB" sz="2800" dirty="0" err="1"/>
              <a:t>me'al</a:t>
            </a:r>
            <a:r>
              <a:rPr lang="en-GB" sz="2800" dirty="0"/>
              <a:t> </a:t>
            </a:r>
            <a:r>
              <a:rPr lang="en-GB" sz="2800" dirty="0" err="1"/>
              <a:t>kol</a:t>
            </a:r>
            <a:r>
              <a:rPr lang="en-GB" sz="2800" dirty="0"/>
              <a:t> </a:t>
            </a:r>
            <a:r>
              <a:rPr lang="en-GB" sz="2800" dirty="0" err="1"/>
              <a:t>shem</a:t>
            </a:r>
            <a:r>
              <a:rPr lang="en-GB" sz="2800" dirty="0"/>
              <a:t> </a:t>
            </a:r>
          </a:p>
          <a:p>
            <a:r>
              <a:rPr lang="en-GB" sz="2800" dirty="0" err="1"/>
              <a:t>Otcha</a:t>
            </a:r>
            <a:r>
              <a:rPr lang="en-GB" sz="2800" dirty="0"/>
              <a:t> </a:t>
            </a:r>
            <a:r>
              <a:rPr lang="en-GB" sz="2800" dirty="0" err="1"/>
              <a:t>raui</a:t>
            </a:r>
            <a:r>
              <a:rPr lang="en-GB" sz="2800" dirty="0"/>
              <a:t> </a:t>
            </a:r>
            <a:r>
              <a:rPr lang="en-GB" sz="2800" dirty="0" err="1"/>
              <a:t>le'halel</a:t>
            </a:r>
            <a:r>
              <a:rPr lang="en-GB" sz="2800" dirty="0"/>
              <a:t> </a:t>
            </a:r>
          </a:p>
          <a:p>
            <a:r>
              <a:rPr lang="en-GB" sz="2800" dirty="0" err="1"/>
              <a:t>Libi</a:t>
            </a:r>
            <a:r>
              <a:rPr lang="en-GB" sz="2800" dirty="0"/>
              <a:t> </a:t>
            </a:r>
            <a:r>
              <a:rPr lang="en-GB" sz="2800" dirty="0" err="1"/>
              <a:t>yashir</a:t>
            </a:r>
            <a:r>
              <a:rPr lang="en-GB" sz="2800" dirty="0"/>
              <a:t> </a:t>
            </a:r>
            <a:r>
              <a:rPr lang="en-GB" sz="2800" dirty="0" err="1"/>
              <a:t>ki</a:t>
            </a:r>
            <a:r>
              <a:rPr lang="en-GB" sz="2800" dirty="0"/>
              <a:t> </a:t>
            </a:r>
            <a:r>
              <a:rPr lang="en-GB" sz="2800" dirty="0" err="1"/>
              <a:t>gadol</a:t>
            </a:r>
            <a:r>
              <a:rPr lang="en-GB" sz="2800" dirty="0"/>
              <a:t> </a:t>
            </a:r>
            <a:r>
              <a:rPr lang="en-GB" sz="2800" dirty="0" err="1"/>
              <a:t>Elohai</a:t>
            </a:r>
            <a:endParaRPr lang="en-GB" sz="2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8600"/>
            <a:ext cx="97536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latin typeface="Calibri" pitchFamily="34" charset="0"/>
              </a:rPr>
              <a:t>(394)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3600" dirty="0" err="1"/>
              <a:t>Aasaman</a:t>
            </a:r>
            <a:r>
              <a:rPr lang="en-US" sz="3600" dirty="0"/>
              <a:t> </a:t>
            </a:r>
            <a:r>
              <a:rPr lang="en-US" sz="3600" dirty="0" err="1"/>
              <a:t>Kyon</a:t>
            </a:r>
            <a:r>
              <a:rPr lang="en-US" sz="3600" dirty="0"/>
              <a:t> </a:t>
            </a:r>
            <a:r>
              <a:rPr lang="en-US" sz="3600" dirty="0" err="1"/>
              <a:t>Neela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?</a:t>
            </a:r>
            <a:endParaRPr lang="en-GB" sz="3600" dirty="0"/>
          </a:p>
          <a:p>
            <a:r>
              <a:rPr lang="en-US" sz="3600" dirty="0"/>
              <a:t>Ped </a:t>
            </a:r>
            <a:r>
              <a:rPr lang="en-US" sz="3600" dirty="0" err="1"/>
              <a:t>kyo</a:t>
            </a:r>
            <a:r>
              <a:rPr lang="en-US" sz="3600" dirty="0"/>
              <a:t> hare ?</a:t>
            </a:r>
            <a:endParaRPr lang="en-GB" sz="3600" dirty="0"/>
          </a:p>
          <a:p>
            <a:r>
              <a:rPr lang="en-US" sz="3600" dirty="0" err="1"/>
              <a:t>Machhliya</a:t>
            </a:r>
            <a:r>
              <a:rPr lang="en-US" sz="3600" dirty="0"/>
              <a:t> </a:t>
            </a:r>
            <a:r>
              <a:rPr lang="en-US" sz="3600" dirty="0" err="1"/>
              <a:t>uodtee</a:t>
            </a:r>
            <a:r>
              <a:rPr lang="en-US" sz="3600" dirty="0"/>
              <a:t> </a:t>
            </a:r>
            <a:r>
              <a:rPr lang="en-US" sz="3600" dirty="0" err="1"/>
              <a:t>nahin</a:t>
            </a:r>
            <a:r>
              <a:rPr lang="en-US" sz="3600" dirty="0"/>
              <a:t> ? </a:t>
            </a:r>
            <a:endParaRPr lang="en-GB" sz="3600" dirty="0"/>
          </a:p>
          <a:p>
            <a:r>
              <a:rPr lang="en-GB" sz="3600" dirty="0"/>
              <a:t>Par </a:t>
            </a:r>
            <a:r>
              <a:rPr lang="en-GB" sz="3600" dirty="0" err="1"/>
              <a:t>khoodhe</a:t>
            </a:r>
            <a:r>
              <a:rPr lang="en-GB" sz="3600" dirty="0"/>
              <a:t> </a:t>
            </a:r>
            <a:r>
              <a:rPr lang="en-GB" sz="3600" dirty="0" err="1"/>
              <a:t>paanee</a:t>
            </a:r>
            <a:r>
              <a:rPr lang="en-GB" sz="3600" dirty="0"/>
              <a:t> </a:t>
            </a:r>
            <a:r>
              <a:rPr lang="en-GB" sz="3600" dirty="0" err="1"/>
              <a:t>mein</a:t>
            </a:r>
            <a:r>
              <a:rPr lang="en-GB" sz="3600" dirty="0"/>
              <a:t> </a:t>
            </a:r>
          </a:p>
          <a:p>
            <a:endParaRPr lang="en-GB" sz="3600" dirty="0"/>
          </a:p>
          <a:p>
            <a:r>
              <a:rPr lang="en-GB" sz="3600" dirty="0" err="1"/>
              <a:t>Lagathe</a:t>
            </a:r>
            <a:r>
              <a:rPr lang="en-GB" sz="3600" dirty="0"/>
              <a:t> </a:t>
            </a:r>
            <a:r>
              <a:rPr lang="en-GB" sz="3600" dirty="0" err="1"/>
              <a:t>hai</a:t>
            </a:r>
            <a:r>
              <a:rPr lang="en-GB" sz="3600" dirty="0"/>
              <a:t> </a:t>
            </a:r>
            <a:r>
              <a:rPr lang="en-GB" sz="3600" dirty="0" err="1"/>
              <a:t>kitane</a:t>
            </a:r>
            <a:r>
              <a:rPr lang="en-GB" sz="3600" dirty="0"/>
              <a:t> </a:t>
            </a:r>
            <a:r>
              <a:rPr lang="en-GB" sz="3600" dirty="0" err="1"/>
              <a:t>ajeeb</a:t>
            </a:r>
            <a:endParaRPr lang="en-GB" sz="3600" dirty="0"/>
          </a:p>
          <a:p>
            <a:r>
              <a:rPr lang="en-GB" sz="3600" dirty="0" err="1"/>
              <a:t>Phir</a:t>
            </a:r>
            <a:r>
              <a:rPr lang="en-GB" sz="3600" dirty="0"/>
              <a:t> </a:t>
            </a:r>
            <a:r>
              <a:rPr lang="en-GB" sz="3600" dirty="0" err="1"/>
              <a:t>bhi</a:t>
            </a:r>
            <a:r>
              <a:rPr lang="en-GB" sz="3600" dirty="0"/>
              <a:t> </a:t>
            </a:r>
            <a:r>
              <a:rPr lang="en-GB" sz="3600" dirty="0" err="1"/>
              <a:t>hai</a:t>
            </a:r>
            <a:r>
              <a:rPr lang="en-GB" sz="3600" dirty="0"/>
              <a:t> </a:t>
            </a:r>
            <a:r>
              <a:rPr lang="en-GB" sz="3600" dirty="0" err="1"/>
              <a:t>sahee</a:t>
            </a:r>
            <a:r>
              <a:rPr lang="en-GB" sz="3600" dirty="0"/>
              <a:t>,</a:t>
            </a:r>
          </a:p>
          <a:p>
            <a:r>
              <a:rPr lang="en-GB" sz="3600" b="1" dirty="0"/>
              <a:t>   </a:t>
            </a:r>
            <a:r>
              <a:rPr lang="en-GB" sz="3600" b="1" dirty="0" err="1"/>
              <a:t>Mujhe</a:t>
            </a:r>
            <a:r>
              <a:rPr lang="en-GB" sz="3600" b="1" dirty="0"/>
              <a:t> </a:t>
            </a:r>
            <a:r>
              <a:rPr lang="en-GB" sz="3600" b="1" dirty="0" err="1"/>
              <a:t>pata</a:t>
            </a:r>
            <a:r>
              <a:rPr lang="en-GB" sz="3600" b="1" dirty="0"/>
              <a:t> </a:t>
            </a:r>
            <a:r>
              <a:rPr lang="en-GB" sz="3600" b="1" dirty="0" err="1"/>
              <a:t>hai</a:t>
            </a:r>
            <a:r>
              <a:rPr lang="en-GB" sz="3600" b="1" dirty="0"/>
              <a:t>  mere </a:t>
            </a:r>
            <a:endParaRPr lang="en-GB" sz="3600" dirty="0"/>
          </a:p>
          <a:p>
            <a:r>
              <a:rPr lang="en-GB" sz="3600" b="1" dirty="0"/>
              <a:t>   </a:t>
            </a:r>
            <a:r>
              <a:rPr lang="en-GB" sz="3600" b="1" dirty="0" err="1"/>
              <a:t>Khuda</a:t>
            </a:r>
            <a:r>
              <a:rPr lang="en-GB" sz="3600" b="1" dirty="0"/>
              <a:t>  ne </a:t>
            </a:r>
            <a:r>
              <a:rPr lang="en-GB" sz="3600" b="1" dirty="0" err="1"/>
              <a:t>hai</a:t>
            </a:r>
            <a:r>
              <a:rPr lang="en-GB" sz="3600" b="1" dirty="0"/>
              <a:t> </a:t>
            </a:r>
            <a:r>
              <a:rPr lang="en-GB" sz="3600" b="1" dirty="0" err="1"/>
              <a:t>banaaya</a:t>
            </a:r>
            <a:r>
              <a:rPr lang="en-GB" sz="3600" b="1" dirty="0"/>
              <a:t> </a:t>
            </a:r>
            <a:endParaRPr lang="en-GB" sz="3600" dirty="0"/>
          </a:p>
        </p:txBody>
      </p:sp>
      <p:sp>
        <p:nvSpPr>
          <p:cNvPr id="3" name="Right Brace 2"/>
          <p:cNvSpPr/>
          <p:nvPr/>
        </p:nvSpPr>
        <p:spPr>
          <a:xfrm>
            <a:off x="6400800" y="914400"/>
            <a:ext cx="228600" cy="227165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6477000" y="4800600"/>
            <a:ext cx="152400" cy="99060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88979" y="1788618"/>
            <a:ext cx="47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58683" y="5034290"/>
            <a:ext cx="47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GB" sz="2800" dirty="0"/>
          </a:p>
        </p:txBody>
      </p:sp>
      <p:sp>
        <p:nvSpPr>
          <p:cNvPr id="8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1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613320"/>
            <a:ext cx="9753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(395)</a:t>
            </a:r>
            <a:r>
              <a:rPr lang="en-US" sz="1600" b="1" dirty="0" smtClean="0"/>
              <a:t> </a:t>
            </a:r>
          </a:p>
          <a:p>
            <a:endParaRPr lang="en-US" sz="1600" b="1" dirty="0" smtClean="0"/>
          </a:p>
          <a:p>
            <a:r>
              <a:rPr lang="en-GB" sz="2800" dirty="0"/>
              <a:t>Some glad morning when this life is o'er,</a:t>
            </a:r>
            <a:br>
              <a:rPr lang="en-GB" sz="2800" dirty="0"/>
            </a:br>
            <a:r>
              <a:rPr lang="en-GB" sz="2800" dirty="0"/>
              <a:t>I'll fly away;</a:t>
            </a:r>
            <a:br>
              <a:rPr lang="en-GB" sz="2800" dirty="0"/>
            </a:br>
            <a:r>
              <a:rPr lang="en-GB" sz="2800" dirty="0"/>
              <a:t>To a home on God's celestial shore,</a:t>
            </a:r>
            <a:br>
              <a:rPr lang="en-GB" sz="2800" dirty="0"/>
            </a:br>
            <a:r>
              <a:rPr lang="en-GB" sz="2800" dirty="0"/>
              <a:t>I'll fly away.</a:t>
            </a:r>
          </a:p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2800" b="1" i="1" dirty="0"/>
              <a:t>I'll fly away, Oh Glory</a:t>
            </a:r>
            <a:br>
              <a:rPr lang="en-GB" sz="2800" b="1" i="1" dirty="0"/>
            </a:br>
            <a:r>
              <a:rPr lang="en-GB" sz="2800" b="1" i="1" dirty="0"/>
              <a:t>I'll fly away;</a:t>
            </a:r>
            <a:br>
              <a:rPr lang="en-GB" sz="2800" b="1" i="1" dirty="0"/>
            </a:br>
            <a:r>
              <a:rPr lang="en-GB" sz="2800" b="1" i="1" dirty="0"/>
              <a:t>When I die, Hallelujah, by and by,</a:t>
            </a:r>
            <a:br>
              <a:rPr lang="en-GB" sz="2800" b="1" i="1" dirty="0"/>
            </a:br>
            <a:r>
              <a:rPr lang="en-GB" sz="2800" b="1" i="1" dirty="0"/>
              <a:t>I'll fly away.</a:t>
            </a:r>
            <a:endParaRPr lang="en-GB" sz="2800" dirty="0"/>
          </a:p>
          <a:p>
            <a:r>
              <a:rPr lang="en-GB" sz="2800" dirty="0"/>
              <a:t>					</a:t>
            </a:r>
            <a:r>
              <a:rPr lang="en-GB" sz="2400" i="1" dirty="0"/>
              <a:t>I'll fly away, Oh Glory….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58683" y="5034290"/>
            <a:ext cx="47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GB" sz="2800" dirty="0"/>
          </a:p>
        </p:txBody>
      </p:sp>
      <p:sp>
        <p:nvSpPr>
          <p:cNvPr id="5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305816"/>
            <a:ext cx="9753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(396)</a:t>
            </a:r>
            <a:r>
              <a:rPr lang="en-US" sz="2000" b="1" dirty="0" smtClean="0"/>
              <a:t> </a:t>
            </a:r>
          </a:p>
          <a:p>
            <a:endParaRPr lang="en-US" sz="1600" b="1" dirty="0" smtClean="0"/>
          </a:p>
          <a:p>
            <a:r>
              <a:rPr lang="en-GB" sz="2800" b="1" dirty="0"/>
              <a:t>I will fight this fight</a:t>
            </a:r>
            <a:br>
              <a:rPr lang="en-GB" sz="2800" b="1" dirty="0"/>
            </a:br>
            <a:r>
              <a:rPr lang="en-GB" sz="2800" b="1" dirty="0"/>
              <a:t>I will run this race</a:t>
            </a:r>
            <a:br>
              <a:rPr lang="en-GB" sz="2800" b="1" dirty="0"/>
            </a:br>
            <a:r>
              <a:rPr lang="en-GB" sz="2800" b="1" dirty="0"/>
              <a:t>I will serve You, Lord in all I do</a:t>
            </a:r>
            <a:br>
              <a:rPr lang="en-GB" sz="2800" b="1" dirty="0"/>
            </a:br>
            <a:r>
              <a:rPr lang="en-GB" sz="2800" b="1" dirty="0"/>
              <a:t>Till I see Your face</a:t>
            </a:r>
            <a:r>
              <a:rPr lang="en-GB" sz="2800" dirty="0"/>
              <a:t>       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                                     </a:t>
            </a:r>
            <a:r>
              <a:rPr lang="en-GB" sz="3600" dirty="0" smtClean="0"/>
              <a:t>  </a:t>
            </a:r>
            <a:r>
              <a:rPr lang="en-GB" sz="2400" dirty="0"/>
              <a:t>I will fight this fight……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839688"/>
            <a:ext cx="9753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(397)</a:t>
            </a:r>
            <a:r>
              <a:rPr lang="en-US" sz="2000" b="1" dirty="0" smtClean="0"/>
              <a:t> </a:t>
            </a:r>
          </a:p>
          <a:p>
            <a:endParaRPr lang="en-US" sz="1600" b="1" dirty="0" smtClean="0"/>
          </a:p>
          <a:p>
            <a:r>
              <a:rPr lang="en-US" sz="2800" b="1" dirty="0"/>
              <a:t>I won’t turn left and I won’t turn right</a:t>
            </a:r>
            <a:endParaRPr lang="en-GB" sz="2800" dirty="0"/>
          </a:p>
          <a:p>
            <a:r>
              <a:rPr lang="en-US" sz="2800" b="1" dirty="0"/>
              <a:t>Will not stray from the path that’s right</a:t>
            </a:r>
            <a:endParaRPr lang="en-GB" sz="2800" dirty="0"/>
          </a:p>
          <a:p>
            <a:r>
              <a:rPr lang="en-US" sz="2800" b="1" dirty="0"/>
              <a:t>But I’ll keep on seeking, keep on reaching</a:t>
            </a:r>
            <a:endParaRPr lang="en-GB" sz="2800" dirty="0"/>
          </a:p>
          <a:p>
            <a:r>
              <a:rPr lang="en-US" sz="2800" b="1" dirty="0" err="1"/>
              <a:t>Fol</a:t>
            </a:r>
            <a:r>
              <a:rPr lang="en-US" sz="2800" b="1" dirty="0"/>
              <a:t>-low, </a:t>
            </a:r>
            <a:r>
              <a:rPr lang="en-US" sz="2800" b="1" dirty="0" err="1"/>
              <a:t>fol</a:t>
            </a:r>
            <a:r>
              <a:rPr lang="en-US" sz="2800" b="1" dirty="0"/>
              <a:t>-low, follow Jesus Christ     </a:t>
            </a:r>
            <a:r>
              <a:rPr lang="en-US" sz="2000" b="1" dirty="0"/>
              <a:t>-(2x)</a:t>
            </a:r>
            <a:endParaRPr lang="en-GB" sz="2000" dirty="0"/>
          </a:p>
          <a:p>
            <a:r>
              <a:rPr lang="en-US" sz="2800" b="1" dirty="0"/>
              <a:t>                                                               </a:t>
            </a:r>
            <a:r>
              <a:rPr lang="en-US" sz="2800" b="1" dirty="0" smtClean="0"/>
              <a:t>  </a:t>
            </a:r>
            <a:r>
              <a:rPr lang="en-US" sz="2800" b="1" dirty="0"/>
              <a:t>- </a:t>
            </a:r>
            <a:r>
              <a:rPr lang="en-US" sz="2000" b="1" dirty="0"/>
              <a:t>I won’t turn left….</a:t>
            </a:r>
            <a:endParaRPr lang="en-GB" sz="2000" dirty="0"/>
          </a:p>
          <a:p>
            <a:r>
              <a:rPr lang="en-US" sz="2800" dirty="0"/>
              <a:t> </a:t>
            </a:r>
            <a:endParaRPr lang="en-GB" sz="2800" dirty="0"/>
          </a:p>
          <a:p>
            <a:r>
              <a:rPr lang="en-US" sz="2800" dirty="0"/>
              <a:t>I’m fixing my eyes on You (2x)</a:t>
            </a:r>
            <a:endParaRPr lang="en-GB" sz="2800" dirty="0"/>
          </a:p>
          <a:p>
            <a:r>
              <a:rPr lang="en-US" sz="2800" dirty="0"/>
              <a:t>I’m fixing my eyes on You, only You </a:t>
            </a:r>
            <a:endParaRPr lang="en-GB" sz="2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914400"/>
            <a:ext cx="9753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(398)</a:t>
            </a:r>
            <a:r>
              <a:rPr lang="en-US" sz="2000" b="1" dirty="0" smtClean="0"/>
              <a:t> </a:t>
            </a:r>
          </a:p>
          <a:p>
            <a:endParaRPr lang="en-US" sz="1600" b="1" dirty="0" smtClean="0"/>
          </a:p>
          <a:p>
            <a:pPr>
              <a:spcBef>
                <a:spcPts val="0"/>
              </a:spcBef>
            </a:pPr>
            <a:r>
              <a:rPr lang="en-GB" sz="2800" b="1" dirty="0"/>
              <a:t>You keep up the fight hey!  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Keep pushing on hey!     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With Jesus our king,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All battles we win.       </a:t>
            </a:r>
          </a:p>
          <a:p>
            <a:pPr>
              <a:spcBef>
                <a:spcPts val="0"/>
              </a:spcBef>
            </a:pPr>
            <a:endParaRPr lang="en-GB" sz="2800" b="1" dirty="0"/>
          </a:p>
          <a:p>
            <a:pPr>
              <a:spcBef>
                <a:spcPts val="0"/>
              </a:spcBef>
            </a:pPr>
            <a:r>
              <a:rPr lang="en-GB" sz="2800" b="1" dirty="0"/>
              <a:t>So ! Start Right, 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Stay true, Finish well...</a:t>
            </a:r>
          </a:p>
          <a:p>
            <a:pPr>
              <a:spcBef>
                <a:spcPts val="0"/>
              </a:spcBef>
            </a:pPr>
            <a:r>
              <a:rPr lang="en-GB" sz="2400" b="1" dirty="0" smtClean="0"/>
              <a:t>and </a:t>
            </a:r>
            <a:r>
              <a:rPr lang="en-GB" sz="2800" b="1" dirty="0" smtClean="0"/>
              <a:t>That's </a:t>
            </a:r>
            <a:r>
              <a:rPr lang="en-GB" sz="2800" b="1" dirty="0"/>
              <a:t>what we do to win in the race.</a:t>
            </a:r>
            <a:r>
              <a:rPr lang="en-GB" sz="2400" dirty="0"/>
              <a:t> </a:t>
            </a:r>
            <a:endParaRPr lang="en-GB" sz="2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8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67580"/>
            <a:ext cx="7239000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(399)</a:t>
            </a:r>
            <a:r>
              <a:rPr lang="en-US" sz="2000" b="1" dirty="0" smtClean="0"/>
              <a:t> </a:t>
            </a:r>
            <a:endParaRPr lang="en-US" sz="1600" b="1" dirty="0" smtClean="0"/>
          </a:p>
          <a:p>
            <a:pPr lvl="2">
              <a:spcBef>
                <a:spcPts val="0"/>
              </a:spcBef>
            </a:pPr>
            <a:r>
              <a:rPr lang="en-GB" sz="2000" b="1" dirty="0" err="1"/>
              <a:t>Anugrahkari</a:t>
            </a:r>
            <a:r>
              <a:rPr lang="en-GB" sz="2000" b="1" dirty="0"/>
              <a:t> </a:t>
            </a:r>
            <a:r>
              <a:rPr lang="en-GB" sz="2000" b="1" dirty="0" err="1"/>
              <a:t>Priya</a:t>
            </a:r>
            <a:r>
              <a:rPr lang="en-GB" sz="2000" b="1" dirty="0"/>
              <a:t> </a:t>
            </a:r>
            <a:r>
              <a:rPr lang="en-GB" sz="2000" b="1" dirty="0" err="1"/>
              <a:t>prabhuji</a:t>
            </a:r>
            <a:endParaRPr lang="en-GB" sz="2000" b="1" dirty="0"/>
          </a:p>
          <a:p>
            <a:pPr lvl="2">
              <a:spcBef>
                <a:spcPts val="0"/>
              </a:spcBef>
            </a:pPr>
            <a:r>
              <a:rPr lang="en-GB" sz="2000" b="1" dirty="0" err="1"/>
              <a:t>Tere</a:t>
            </a:r>
            <a:r>
              <a:rPr lang="en-GB" sz="2000" b="1" dirty="0"/>
              <a:t> </a:t>
            </a:r>
            <a:r>
              <a:rPr lang="en-GB" sz="2000" b="1" dirty="0" err="1"/>
              <a:t>Sharan</a:t>
            </a:r>
            <a:r>
              <a:rPr lang="en-GB" sz="2000" b="1" dirty="0"/>
              <a:t> main hum </a:t>
            </a:r>
            <a:r>
              <a:rPr lang="en-GB" sz="2000" b="1" dirty="0" err="1"/>
              <a:t>aate</a:t>
            </a:r>
            <a:r>
              <a:rPr lang="en-GB" sz="2000" b="1" dirty="0"/>
              <a:t> </a:t>
            </a:r>
            <a:r>
              <a:rPr lang="en-GB" sz="2000" b="1" dirty="0" err="1"/>
              <a:t>hain</a:t>
            </a:r>
            <a:endParaRPr lang="en-GB" sz="2000" b="1" dirty="0"/>
          </a:p>
          <a:p>
            <a:pPr lvl="2">
              <a:spcBef>
                <a:spcPts val="0"/>
              </a:spcBef>
            </a:pPr>
            <a:r>
              <a:rPr lang="en-GB" sz="2000" b="1" dirty="0"/>
              <a:t>Tan Mann </a:t>
            </a:r>
            <a:r>
              <a:rPr lang="en-GB" sz="2000" b="1" dirty="0" err="1"/>
              <a:t>dhann</a:t>
            </a:r>
            <a:r>
              <a:rPr lang="en-GB" sz="2000" b="1" dirty="0"/>
              <a:t> </a:t>
            </a:r>
            <a:r>
              <a:rPr lang="en-GB" sz="2000" b="1" dirty="0" err="1"/>
              <a:t>tujhko</a:t>
            </a:r>
            <a:r>
              <a:rPr lang="en-GB" sz="2000" b="1" dirty="0"/>
              <a:t> </a:t>
            </a:r>
            <a:r>
              <a:rPr lang="en-GB" sz="2000" b="1" dirty="0" err="1"/>
              <a:t>bhent</a:t>
            </a:r>
            <a:r>
              <a:rPr lang="en-GB" sz="2000" b="1" dirty="0"/>
              <a:t> </a:t>
            </a:r>
            <a:r>
              <a:rPr lang="en-GB" sz="2000" b="1" dirty="0" err="1"/>
              <a:t>chadhate</a:t>
            </a:r>
            <a:endParaRPr lang="en-GB" sz="2000" b="1" dirty="0"/>
          </a:p>
          <a:p>
            <a:pPr lvl="2">
              <a:spcBef>
                <a:spcPts val="0"/>
              </a:spcBef>
            </a:pPr>
            <a:r>
              <a:rPr lang="en-GB" sz="2000" b="1" dirty="0" err="1"/>
              <a:t>Karte</a:t>
            </a:r>
            <a:r>
              <a:rPr lang="en-GB" sz="2000" b="1" dirty="0"/>
              <a:t> </a:t>
            </a:r>
            <a:r>
              <a:rPr lang="en-GB" sz="2000" b="1" dirty="0" err="1"/>
              <a:t>hai</a:t>
            </a:r>
            <a:r>
              <a:rPr lang="en-GB" sz="2000" b="1" dirty="0"/>
              <a:t> hum </a:t>
            </a:r>
            <a:r>
              <a:rPr lang="en-GB" sz="2000" b="1" dirty="0" err="1"/>
              <a:t>tujhe</a:t>
            </a:r>
            <a:r>
              <a:rPr lang="en-GB" sz="2000" b="1" dirty="0"/>
              <a:t> </a:t>
            </a:r>
            <a:r>
              <a:rPr lang="en-GB" sz="2000" b="1" dirty="0" err="1"/>
              <a:t>sashtaang</a:t>
            </a:r>
            <a:r>
              <a:rPr lang="en-GB" sz="2000" b="1" dirty="0"/>
              <a:t> </a:t>
            </a:r>
            <a:r>
              <a:rPr lang="en-GB" sz="2000" b="1" dirty="0" err="1"/>
              <a:t>pranaam</a:t>
            </a:r>
            <a:endParaRPr lang="en-GB" sz="2000" b="1" dirty="0"/>
          </a:p>
          <a:p>
            <a:pPr>
              <a:spcBef>
                <a:spcPts val="0"/>
              </a:spcBef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Har</a:t>
            </a:r>
            <a:r>
              <a:rPr lang="en-GB" sz="2000" b="1" dirty="0"/>
              <a:t> din </a:t>
            </a:r>
            <a:r>
              <a:rPr lang="en-GB" sz="2000" b="1" dirty="0" err="1"/>
              <a:t>tu</a:t>
            </a:r>
            <a:r>
              <a:rPr lang="en-GB" sz="2000" b="1" dirty="0"/>
              <a:t> </a:t>
            </a:r>
            <a:r>
              <a:rPr lang="en-GB" sz="2000" b="1" dirty="0" err="1"/>
              <a:t>hame</a:t>
            </a:r>
            <a:r>
              <a:rPr lang="en-GB" sz="2000" b="1" dirty="0"/>
              <a:t> </a:t>
            </a:r>
            <a:r>
              <a:rPr lang="en-GB" sz="2000" b="1" dirty="0" err="1"/>
              <a:t>aashish</a:t>
            </a:r>
            <a:r>
              <a:rPr lang="en-GB" sz="2000" b="1" dirty="0"/>
              <a:t> </a:t>
            </a:r>
            <a:r>
              <a:rPr lang="en-GB" sz="2000" b="1" dirty="0" err="1"/>
              <a:t>deta</a:t>
            </a: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Girne</a:t>
            </a:r>
            <a:r>
              <a:rPr lang="en-GB" sz="2000" b="1" dirty="0"/>
              <a:t> se </a:t>
            </a:r>
            <a:r>
              <a:rPr lang="en-GB" sz="2000" b="1" dirty="0" err="1"/>
              <a:t>humko</a:t>
            </a:r>
            <a:r>
              <a:rPr lang="en-GB" sz="2000" b="1" dirty="0"/>
              <a:t> </a:t>
            </a:r>
            <a:r>
              <a:rPr lang="en-GB" sz="2000" b="1" dirty="0" err="1"/>
              <a:t>bachake</a:t>
            </a:r>
            <a:r>
              <a:rPr lang="en-GB" sz="2000" b="1" dirty="0"/>
              <a:t> </a:t>
            </a:r>
            <a:r>
              <a:rPr lang="en-GB" sz="2000" b="1" dirty="0" err="1"/>
              <a:t>tu</a:t>
            </a:r>
            <a:r>
              <a:rPr lang="en-GB" sz="2000" b="1" dirty="0"/>
              <a:t> </a:t>
            </a:r>
            <a:r>
              <a:rPr lang="en-GB" sz="2000" b="1" dirty="0" err="1"/>
              <a:t>rakhta</a:t>
            </a: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Jeevan</a:t>
            </a:r>
            <a:r>
              <a:rPr lang="en-GB" sz="2000" b="1" dirty="0"/>
              <a:t> </a:t>
            </a:r>
            <a:r>
              <a:rPr lang="en-GB" sz="2000" b="1" dirty="0" err="1"/>
              <a:t>ke</a:t>
            </a:r>
            <a:r>
              <a:rPr lang="en-GB" sz="2000" b="1" dirty="0"/>
              <a:t> is </a:t>
            </a:r>
            <a:r>
              <a:rPr lang="en-GB" sz="2000" b="1" dirty="0" err="1"/>
              <a:t>lambe</a:t>
            </a:r>
            <a:r>
              <a:rPr lang="en-GB" sz="2000" b="1" dirty="0"/>
              <a:t> </a:t>
            </a:r>
            <a:r>
              <a:rPr lang="en-GB" sz="2000" b="1" dirty="0" err="1"/>
              <a:t>safar</a:t>
            </a:r>
            <a:r>
              <a:rPr lang="en-GB" sz="2000" b="1" dirty="0"/>
              <a:t> main</a:t>
            </a:r>
          </a:p>
          <a:p>
            <a:pPr>
              <a:spcBef>
                <a:spcPts val="0"/>
              </a:spcBef>
            </a:pPr>
            <a:r>
              <a:rPr lang="en-GB" sz="2000" b="1" dirty="0" err="1"/>
              <a:t>Tera</a:t>
            </a:r>
            <a:r>
              <a:rPr lang="en-GB" sz="2000" b="1" dirty="0"/>
              <a:t> </a:t>
            </a:r>
            <a:r>
              <a:rPr lang="en-GB" sz="2000" b="1" dirty="0" err="1"/>
              <a:t>Vachan</a:t>
            </a:r>
            <a:r>
              <a:rPr lang="en-GB" sz="2000" b="1" dirty="0"/>
              <a:t> hi </a:t>
            </a:r>
            <a:r>
              <a:rPr lang="en-GB" sz="2000" b="1" dirty="0" err="1"/>
              <a:t>raah</a:t>
            </a:r>
            <a:r>
              <a:rPr lang="en-GB" sz="2000" b="1" dirty="0"/>
              <a:t> </a:t>
            </a:r>
            <a:r>
              <a:rPr lang="en-GB" sz="2000" b="1" dirty="0" err="1"/>
              <a:t>dikhata</a:t>
            </a:r>
            <a:endParaRPr lang="en-GB" sz="2000" b="1" dirty="0"/>
          </a:p>
          <a:p>
            <a:pPr>
              <a:spcBef>
                <a:spcPts val="0"/>
              </a:spcBef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Sankat</a:t>
            </a:r>
            <a:r>
              <a:rPr lang="en-GB" sz="2000" b="1" dirty="0"/>
              <a:t> </a:t>
            </a:r>
            <a:r>
              <a:rPr lang="en-GB" sz="2000" b="1" dirty="0" err="1"/>
              <a:t>Klesh</a:t>
            </a:r>
            <a:r>
              <a:rPr lang="en-GB" sz="2000" b="1" dirty="0"/>
              <a:t> to </a:t>
            </a:r>
            <a:r>
              <a:rPr lang="en-GB" sz="2000" b="1" dirty="0" err="1"/>
              <a:t>aate</a:t>
            </a:r>
            <a:r>
              <a:rPr lang="en-GB" sz="2000" b="1" dirty="0"/>
              <a:t> </a:t>
            </a:r>
            <a:r>
              <a:rPr lang="en-GB" sz="2000" b="1" dirty="0" err="1"/>
              <a:t>rahenge</a:t>
            </a:r>
            <a:r>
              <a:rPr lang="en-GB" sz="2000" b="1" dirty="0"/>
              <a:t> </a:t>
            </a:r>
          </a:p>
          <a:p>
            <a:pPr>
              <a:spcBef>
                <a:spcPts val="0"/>
              </a:spcBef>
            </a:pPr>
            <a:r>
              <a:rPr lang="en-GB" sz="2000" b="1" dirty="0"/>
              <a:t>Par </a:t>
            </a:r>
            <a:r>
              <a:rPr lang="en-GB" sz="2000" b="1" dirty="0" err="1"/>
              <a:t>tera</a:t>
            </a:r>
            <a:r>
              <a:rPr lang="en-GB" sz="2000" b="1" dirty="0"/>
              <a:t> </a:t>
            </a:r>
            <a:r>
              <a:rPr lang="en-GB" sz="2000" b="1" dirty="0" err="1"/>
              <a:t>anugrah</a:t>
            </a:r>
            <a:r>
              <a:rPr lang="en-GB" sz="2000" b="1" dirty="0"/>
              <a:t> </a:t>
            </a:r>
            <a:r>
              <a:rPr lang="en-GB" sz="2000" b="1" dirty="0" err="1"/>
              <a:t>kaafi</a:t>
            </a:r>
            <a:r>
              <a:rPr lang="en-GB" sz="2000" b="1" dirty="0"/>
              <a:t> </a:t>
            </a:r>
            <a:r>
              <a:rPr lang="en-GB" sz="2000" b="1" dirty="0" err="1"/>
              <a:t>hai</a:t>
            </a:r>
            <a:r>
              <a:rPr lang="en-GB" sz="2000" b="1" dirty="0"/>
              <a:t> </a:t>
            </a:r>
            <a:r>
              <a:rPr lang="en-GB" sz="2000" b="1" dirty="0" err="1"/>
              <a:t>har</a:t>
            </a:r>
            <a:r>
              <a:rPr lang="en-GB" sz="2000" b="1" dirty="0"/>
              <a:t> pal</a:t>
            </a:r>
          </a:p>
          <a:p>
            <a:pPr>
              <a:spcBef>
                <a:spcPts val="0"/>
              </a:spcBef>
            </a:pPr>
            <a:r>
              <a:rPr lang="en-GB" sz="2000" b="1" dirty="0"/>
              <a:t>Hum </a:t>
            </a:r>
            <a:r>
              <a:rPr lang="en-GB" sz="2000" b="1" dirty="0" err="1"/>
              <a:t>tere</a:t>
            </a:r>
            <a:r>
              <a:rPr lang="en-GB" sz="2000" b="1" dirty="0"/>
              <a:t> </a:t>
            </a:r>
            <a:r>
              <a:rPr lang="en-GB" sz="2000" b="1" dirty="0" err="1"/>
              <a:t>kadmo</a:t>
            </a:r>
            <a:r>
              <a:rPr lang="en-GB" sz="2000" b="1" dirty="0"/>
              <a:t> par </a:t>
            </a:r>
            <a:r>
              <a:rPr lang="en-GB" sz="2000" b="1" dirty="0" err="1"/>
              <a:t>chalte</a:t>
            </a:r>
            <a:r>
              <a:rPr lang="en-GB" sz="2000" b="1" dirty="0"/>
              <a:t> </a:t>
            </a:r>
            <a:r>
              <a:rPr lang="en-GB" sz="2000" b="1" dirty="0" err="1"/>
              <a:t>rahenge</a:t>
            </a:r>
            <a:r>
              <a:rPr lang="en-GB" sz="2000" b="1" dirty="0"/>
              <a:t> </a:t>
            </a:r>
          </a:p>
          <a:p>
            <a:pPr>
              <a:spcBef>
                <a:spcPts val="0"/>
              </a:spcBef>
            </a:pPr>
            <a:r>
              <a:rPr lang="en-GB" sz="2000" b="1" dirty="0" err="1"/>
              <a:t>Jeet</a:t>
            </a:r>
            <a:r>
              <a:rPr lang="en-GB" sz="2000" b="1" dirty="0"/>
              <a:t> </a:t>
            </a:r>
            <a:r>
              <a:rPr lang="en-GB" sz="2000" b="1" dirty="0" err="1"/>
              <a:t>hamari</a:t>
            </a:r>
            <a:r>
              <a:rPr lang="en-GB" sz="2000" b="1" dirty="0"/>
              <a:t> </a:t>
            </a:r>
            <a:r>
              <a:rPr lang="en-GB" sz="2000" b="1" dirty="0" err="1"/>
              <a:t>hogi</a:t>
            </a:r>
            <a:r>
              <a:rPr lang="en-GB" sz="2000" b="1" dirty="0"/>
              <a:t> </a:t>
            </a:r>
            <a:r>
              <a:rPr lang="en-GB" sz="2000" b="1" dirty="0" err="1"/>
              <a:t>aakhir</a:t>
            </a:r>
            <a:r>
              <a:rPr lang="en-GB" sz="2000" b="1" dirty="0"/>
              <a:t> </a:t>
            </a:r>
            <a:r>
              <a:rPr lang="en-GB" sz="2000" b="1" dirty="0" err="1"/>
              <a:t>zaroor</a:t>
            </a:r>
            <a:endParaRPr lang="en-GB" sz="2000" b="1" dirty="0"/>
          </a:p>
          <a:p>
            <a:pPr>
              <a:spcBef>
                <a:spcPts val="0"/>
              </a:spcBef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Sewa</a:t>
            </a:r>
            <a:r>
              <a:rPr lang="en-GB" sz="2000" b="1" dirty="0"/>
              <a:t> </a:t>
            </a:r>
            <a:r>
              <a:rPr lang="en-GB" sz="2000" b="1" dirty="0" err="1"/>
              <a:t>Yeshu</a:t>
            </a:r>
            <a:r>
              <a:rPr lang="en-GB" sz="2000" b="1" dirty="0"/>
              <a:t> se </a:t>
            </a:r>
            <a:r>
              <a:rPr lang="en-GB" sz="2000" b="1" dirty="0" err="1"/>
              <a:t>humko</a:t>
            </a:r>
            <a:r>
              <a:rPr lang="en-GB" sz="2000" b="1" dirty="0"/>
              <a:t> </a:t>
            </a:r>
            <a:r>
              <a:rPr lang="en-GB" sz="2000" b="1" dirty="0" err="1"/>
              <a:t>mili</a:t>
            </a:r>
            <a:r>
              <a:rPr lang="en-GB" sz="2000" b="1" dirty="0"/>
              <a:t> </a:t>
            </a:r>
            <a:r>
              <a:rPr lang="en-GB" sz="2000" b="1" dirty="0" err="1"/>
              <a:t>hai</a:t>
            </a: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Mitti</a:t>
            </a:r>
            <a:r>
              <a:rPr lang="en-GB" sz="2000" b="1" dirty="0"/>
              <a:t> </a:t>
            </a:r>
            <a:r>
              <a:rPr lang="en-GB" sz="2000" b="1" dirty="0" err="1"/>
              <a:t>ke</a:t>
            </a:r>
            <a:r>
              <a:rPr lang="en-GB" sz="2000" b="1" dirty="0"/>
              <a:t> </a:t>
            </a:r>
            <a:r>
              <a:rPr lang="en-GB" sz="2000" b="1" dirty="0" err="1"/>
              <a:t>bartan</a:t>
            </a:r>
            <a:r>
              <a:rPr lang="en-GB" sz="2000" b="1" dirty="0"/>
              <a:t> </a:t>
            </a:r>
            <a:r>
              <a:rPr lang="en-GB" sz="2000" b="1" dirty="0" err="1"/>
              <a:t>lekin</a:t>
            </a:r>
            <a:r>
              <a:rPr lang="en-GB" sz="2000" b="1" dirty="0"/>
              <a:t> </a:t>
            </a:r>
            <a:r>
              <a:rPr lang="en-GB" sz="2000" b="1" dirty="0" err="1"/>
              <a:t>khazana</a:t>
            </a:r>
            <a:r>
              <a:rPr lang="en-GB" sz="2000" b="1" dirty="0"/>
              <a:t> </a:t>
            </a:r>
            <a:r>
              <a:rPr lang="en-GB" sz="2000" b="1" dirty="0" err="1"/>
              <a:t>swarg</a:t>
            </a:r>
            <a:r>
              <a:rPr lang="en-GB" sz="2000" b="1" dirty="0"/>
              <a:t> </a:t>
            </a:r>
            <a:r>
              <a:rPr lang="en-GB" sz="2000" b="1" dirty="0" err="1"/>
              <a:t>ka</a:t>
            </a: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/>
              <a:t>Tooth </a:t>
            </a:r>
            <a:r>
              <a:rPr lang="en-GB" sz="2000" b="1" dirty="0" err="1"/>
              <a:t>jaye</a:t>
            </a:r>
            <a:r>
              <a:rPr lang="en-GB" sz="2000" b="1" dirty="0"/>
              <a:t> to </a:t>
            </a:r>
            <a:r>
              <a:rPr lang="en-GB" sz="2000" b="1" dirty="0" err="1"/>
              <a:t>bhi</a:t>
            </a:r>
            <a:r>
              <a:rPr lang="en-GB" sz="2000" b="1" dirty="0"/>
              <a:t> </a:t>
            </a:r>
            <a:r>
              <a:rPr lang="en-GB" sz="2000" b="1" dirty="0" err="1"/>
              <a:t>parwah</a:t>
            </a:r>
            <a:r>
              <a:rPr lang="en-GB" sz="2000" b="1" dirty="0"/>
              <a:t> </a:t>
            </a:r>
            <a:r>
              <a:rPr lang="en-GB" sz="2000" b="1" dirty="0" err="1"/>
              <a:t>nahi</a:t>
            </a:r>
            <a:r>
              <a:rPr lang="en-GB" sz="2000" b="1" dirty="0"/>
              <a:t> </a:t>
            </a:r>
            <a:r>
              <a:rPr lang="en-GB" sz="2000" b="1" dirty="0" err="1"/>
              <a:t>hai</a:t>
            </a: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 err="1"/>
              <a:t>Mahima</a:t>
            </a:r>
            <a:r>
              <a:rPr lang="en-GB" sz="2000" b="1" dirty="0"/>
              <a:t> hum </a:t>
            </a:r>
            <a:r>
              <a:rPr lang="en-GB" sz="2000" b="1" dirty="0" err="1"/>
              <a:t>tujh</a:t>
            </a:r>
            <a:r>
              <a:rPr lang="en-GB" sz="2000" b="1" dirty="0"/>
              <a:t> </a:t>
            </a:r>
            <a:r>
              <a:rPr lang="en-GB" sz="2000" b="1" dirty="0" err="1"/>
              <a:t>ko</a:t>
            </a:r>
            <a:r>
              <a:rPr lang="en-GB" sz="2000" b="1" dirty="0"/>
              <a:t> </a:t>
            </a:r>
            <a:r>
              <a:rPr lang="en-GB" sz="2000" b="1" dirty="0" err="1"/>
              <a:t>dete</a:t>
            </a:r>
            <a:r>
              <a:rPr lang="en-GB" sz="2000" b="1" dirty="0"/>
              <a:t> </a:t>
            </a:r>
            <a:r>
              <a:rPr lang="en-GB" sz="2000" b="1" dirty="0" err="1"/>
              <a:t>rahinge</a:t>
            </a:r>
            <a:endParaRPr lang="en-GB" sz="20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25360"/>
            <a:ext cx="72390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(400)</a:t>
            </a:r>
            <a:r>
              <a:rPr lang="en-US" sz="2000" b="1" dirty="0" smtClean="0"/>
              <a:t> </a:t>
            </a:r>
            <a:endParaRPr lang="en-US" sz="1600" b="1" dirty="0" smtClean="0"/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things I cannot do,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times that I've been through.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way that I should go,</a:t>
            </a:r>
          </a:p>
          <a:p>
            <a:pPr>
              <a:spcBef>
                <a:spcPts val="0"/>
              </a:spcBef>
            </a:pPr>
            <a:r>
              <a:rPr lang="en-US" b="1" dirty="0"/>
              <a:t>For I know I always can trust you. 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My friends and family.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things that trouble me.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person I would be,</a:t>
            </a:r>
          </a:p>
          <a:p>
            <a:pPr>
              <a:spcBef>
                <a:spcPts val="0"/>
              </a:spcBef>
            </a:pPr>
            <a:r>
              <a:rPr lang="en-US" b="1" dirty="0"/>
              <a:t>For I know I always can trust you. 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Father, we love to see your face,</a:t>
            </a:r>
          </a:p>
          <a:p>
            <a:pPr>
              <a:spcBef>
                <a:spcPts val="0"/>
              </a:spcBef>
            </a:pPr>
            <a:r>
              <a:rPr lang="en-US" b="1" dirty="0"/>
              <a:t>We love to hear your voice.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we love to sing your praise</a:t>
            </a:r>
          </a:p>
          <a:p>
            <a:pPr>
              <a:spcBef>
                <a:spcPts val="0"/>
              </a:spcBef>
            </a:pPr>
            <a:r>
              <a:rPr lang="en-US" b="1" dirty="0"/>
              <a:t>And in your name rejoice.</a:t>
            </a:r>
          </a:p>
          <a:p>
            <a:pPr>
              <a:spcBef>
                <a:spcPts val="0"/>
              </a:spcBef>
            </a:pPr>
            <a:r>
              <a:rPr lang="en-US" b="1" dirty="0"/>
              <a:t>Father, we love to walk with you</a:t>
            </a:r>
          </a:p>
          <a:p>
            <a:pPr>
              <a:spcBef>
                <a:spcPts val="0"/>
              </a:spcBef>
            </a:pPr>
            <a:r>
              <a:rPr lang="en-US" b="1" dirty="0"/>
              <a:t>And in your presence rest,</a:t>
            </a:r>
          </a:p>
          <a:p>
            <a:pPr>
              <a:spcBef>
                <a:spcPts val="0"/>
              </a:spcBef>
            </a:pPr>
            <a:r>
              <a:rPr lang="en-US" b="1" dirty="0"/>
              <a:t>For we know we always can trust you.</a:t>
            </a:r>
            <a:endParaRPr lang="en-GB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71530"/>
            <a:ext cx="7239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(401)</a:t>
            </a:r>
            <a:r>
              <a:rPr lang="en-US" sz="2000" b="1" dirty="0" smtClean="0"/>
              <a:t> </a:t>
            </a:r>
            <a:endParaRPr lang="en-US" sz="1600" b="1" dirty="0" smtClean="0"/>
          </a:p>
          <a:p>
            <a:r>
              <a:rPr lang="en-US" sz="2000" dirty="0">
                <a:latin typeface="Arial" pitchFamily="34" charset="0"/>
              </a:rPr>
              <a:t>1</a:t>
            </a:r>
            <a:r>
              <a:rPr lang="en-US" sz="2400" dirty="0">
                <a:latin typeface="Arial" pitchFamily="34" charset="0"/>
              </a:rPr>
              <a:t>.      Give to our God immortal praise !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Mercy and truth are all His ways;</a:t>
            </a:r>
          </a:p>
          <a:p>
            <a:r>
              <a:rPr lang="en-US" sz="2400" dirty="0">
                <a:latin typeface="Arial" pitchFamily="34" charset="0"/>
              </a:rPr>
              <a:t>      	 </a:t>
            </a:r>
            <a:r>
              <a:rPr lang="en-US" sz="2400" b="1" dirty="0">
                <a:latin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</a:rPr>
              <a:t>Alleluia ! Alleluia !</a:t>
            </a:r>
            <a:r>
              <a:rPr lang="en-US" sz="2400" i="1" dirty="0">
                <a:latin typeface="Arial" pitchFamily="34" charset="0"/>
              </a:rPr>
              <a:t/>
            </a:r>
            <a:br>
              <a:rPr lang="en-US" sz="2400" i="1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Wonders of grace to God belong,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Repeat  His mercies in your song.</a:t>
            </a:r>
          </a:p>
          <a:p>
            <a:r>
              <a:rPr lang="en-US" sz="2400" dirty="0">
                <a:latin typeface="Arial" pitchFamily="34" charset="0"/>
              </a:rPr>
              <a:t> </a:t>
            </a:r>
          </a:p>
          <a:p>
            <a:r>
              <a:rPr lang="en-US" sz="2400" b="1" dirty="0">
                <a:latin typeface="Arial" pitchFamily="34" charset="0"/>
              </a:rPr>
              <a:t>		</a:t>
            </a:r>
            <a:r>
              <a:rPr lang="en-US" sz="2400" b="1" i="1" dirty="0">
                <a:latin typeface="Arial" pitchFamily="34" charset="0"/>
              </a:rPr>
              <a:t>Alleluia !  Alleluia !   Alleluia !</a:t>
            </a:r>
          </a:p>
          <a:p>
            <a:r>
              <a:rPr lang="en-US" sz="2400" b="1" i="1" dirty="0">
                <a:latin typeface="Arial" pitchFamily="34" charset="0"/>
              </a:rPr>
              <a:t> 		Alleluia !  Alleluia !</a:t>
            </a:r>
          </a:p>
          <a:p>
            <a:endParaRPr lang="en-US" sz="2400" b="1" i="1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2</a:t>
            </a:r>
            <a:r>
              <a:rPr lang="en-US" sz="2400" dirty="0">
                <a:latin typeface="Arial" pitchFamily="34" charset="0"/>
              </a:rPr>
              <a:t>.       Give to the Lord of lords renown,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The King of kings with glory crown,</a:t>
            </a:r>
          </a:p>
          <a:p>
            <a:r>
              <a:rPr lang="en-US" sz="2400" dirty="0">
                <a:latin typeface="Arial" pitchFamily="34" charset="0"/>
              </a:rPr>
              <a:t>      	</a:t>
            </a:r>
            <a:r>
              <a:rPr lang="en-US" sz="2400" i="1" dirty="0">
                <a:latin typeface="Arial" pitchFamily="34" charset="0"/>
              </a:rPr>
              <a:t>      </a:t>
            </a:r>
            <a:r>
              <a:rPr lang="en-US" sz="2400" dirty="0">
                <a:latin typeface="Arial" pitchFamily="34" charset="0"/>
              </a:rPr>
              <a:t>Alleluia ! Alleluia !</a:t>
            </a:r>
            <a:r>
              <a:rPr lang="en-US" sz="2400" b="1" dirty="0">
                <a:latin typeface="Arial" pitchFamily="34" charset="0"/>
              </a:rPr>
              <a:t/>
            </a:r>
            <a:br>
              <a:rPr lang="en-US" sz="2400" b="1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 His mercies ever shall endure,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            when lords and kings are known no more.</a:t>
            </a:r>
          </a:p>
          <a:p>
            <a:r>
              <a:rPr lang="en-US" sz="2400" b="1" dirty="0">
                <a:latin typeface="Arial" pitchFamily="34" charset="0"/>
              </a:rPr>
              <a:t> </a:t>
            </a:r>
            <a:endParaRPr lang="en-US" sz="2400" dirty="0">
              <a:latin typeface="Arial" pitchFamily="34" charset="0"/>
            </a:endParaRPr>
          </a:p>
          <a:p>
            <a:r>
              <a:rPr lang="en-US" sz="2400" b="1" dirty="0">
                <a:latin typeface="Arial" pitchFamily="34" charset="0"/>
              </a:rPr>
              <a:t>		</a:t>
            </a:r>
            <a:r>
              <a:rPr lang="en-US" sz="2400" b="1" i="1" dirty="0">
                <a:latin typeface="Arial" pitchFamily="34" charset="0"/>
              </a:rPr>
              <a:t>Alleluia !  Alleluia !   Alleluia !</a:t>
            </a:r>
          </a:p>
          <a:p>
            <a:r>
              <a:rPr lang="en-US" sz="2400" b="1" i="1" dirty="0">
                <a:latin typeface="Arial" pitchFamily="34" charset="0"/>
              </a:rPr>
              <a:t> 		Alleluia !  Alleluia !</a:t>
            </a: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-190084"/>
            <a:ext cx="7239000" cy="72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(402)</a:t>
            </a:r>
            <a:r>
              <a:rPr lang="en-US" sz="2000" b="1" dirty="0" smtClean="0"/>
              <a:t> </a:t>
            </a:r>
            <a:endParaRPr lang="en-US" sz="1600" b="1" dirty="0" smtClean="0"/>
          </a:p>
          <a:p>
            <a:pPr>
              <a:spcBef>
                <a:spcPts val="0"/>
              </a:spcBef>
            </a:pPr>
            <a:r>
              <a:rPr lang="en-US" sz="1400" dirty="0"/>
              <a:t>1</a:t>
            </a:r>
            <a:r>
              <a:rPr lang="en-US" dirty="0"/>
              <a:t>.      </a:t>
            </a:r>
            <a:r>
              <a:rPr lang="en-US" dirty="0" smtClean="0"/>
              <a:t>    </a:t>
            </a:r>
            <a:r>
              <a:rPr lang="en-US" sz="2000" dirty="0" smtClean="0"/>
              <a:t>Guide </a:t>
            </a:r>
            <a:r>
              <a:rPr lang="en-US" sz="2000" dirty="0"/>
              <a:t>me, O Thou great Jehovah</a:t>
            </a:r>
            <a:br>
              <a:rPr lang="en-US" sz="2000" dirty="0"/>
            </a:br>
            <a:r>
              <a:rPr lang="en-US" sz="2000" dirty="0"/>
              <a:t>	pilgrim through this barren land;</a:t>
            </a:r>
            <a:br>
              <a:rPr lang="en-US" sz="2000" dirty="0"/>
            </a:br>
            <a:r>
              <a:rPr lang="en-US" sz="2000" dirty="0"/>
              <a:t>	I am weak, but Thou art mighty;</a:t>
            </a:r>
            <a:br>
              <a:rPr lang="en-US" sz="2000" dirty="0"/>
            </a:br>
            <a:r>
              <a:rPr lang="en-US" sz="2000" dirty="0"/>
              <a:t>	hold me with Your powerful hand.</a:t>
            </a:r>
            <a:br>
              <a:rPr lang="en-US" sz="2000" dirty="0"/>
            </a:br>
            <a:r>
              <a:rPr lang="en-US" sz="2000" dirty="0"/>
              <a:t>	Bread of heaven, bread of heaven,</a:t>
            </a:r>
            <a:br>
              <a:rPr lang="en-US" sz="2000" dirty="0"/>
            </a:br>
            <a:r>
              <a:rPr lang="en-US" sz="2000" dirty="0"/>
              <a:t>	feed me now and evermore,</a:t>
            </a:r>
            <a:br>
              <a:rPr lang="en-US" sz="2000" dirty="0"/>
            </a:br>
            <a:r>
              <a:rPr lang="en-US" sz="2000" dirty="0"/>
              <a:t>	feed me now and evermore.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 smtClean="0"/>
              <a:t>2</a:t>
            </a:r>
            <a:r>
              <a:rPr lang="en-US" sz="1400" dirty="0"/>
              <a:t>.</a:t>
            </a:r>
            <a:r>
              <a:rPr lang="en-US" dirty="0"/>
              <a:t>	Open now the crystal fountain,</a:t>
            </a:r>
            <a:br>
              <a:rPr lang="en-US" dirty="0"/>
            </a:br>
            <a:r>
              <a:rPr lang="en-US" dirty="0"/>
              <a:t> 	where the healing waters flow.</a:t>
            </a:r>
            <a:br>
              <a:rPr lang="en-US" dirty="0"/>
            </a:br>
            <a:r>
              <a:rPr lang="en-US" dirty="0"/>
              <a:t> 	Let the fire and cloudy pillar</a:t>
            </a:r>
            <a:br>
              <a:rPr lang="en-US" dirty="0"/>
            </a:br>
            <a:r>
              <a:rPr lang="en-US" dirty="0"/>
              <a:t> 	lead me all my journey through.</a:t>
            </a:r>
            <a:br>
              <a:rPr lang="en-US" dirty="0"/>
            </a:br>
            <a:r>
              <a:rPr lang="en-US" dirty="0"/>
              <a:t> 	Strong Deliverer, strong Deliverer,</a:t>
            </a:r>
            <a:br>
              <a:rPr lang="en-US" dirty="0"/>
            </a:br>
            <a:r>
              <a:rPr lang="en-US" dirty="0"/>
              <a:t> 	ever be my strength and shield,</a:t>
            </a:r>
            <a:br>
              <a:rPr lang="en-US" dirty="0"/>
            </a:br>
            <a:r>
              <a:rPr lang="en-US" dirty="0"/>
              <a:t> 	ever be my strength and shield.</a:t>
            </a:r>
            <a:br>
              <a:rPr lang="en-US" dirty="0"/>
            </a:br>
            <a:endParaRPr lang="en-US" b="1" dirty="0"/>
          </a:p>
          <a:p>
            <a:pPr>
              <a:spcBef>
                <a:spcPts val="0"/>
              </a:spcBef>
            </a:pPr>
            <a:r>
              <a:rPr lang="en-US" sz="1200" dirty="0"/>
              <a:t>3.    </a:t>
            </a:r>
            <a:r>
              <a:rPr lang="en-US" sz="1600" dirty="0"/>
              <a:t>	</a:t>
            </a:r>
            <a:r>
              <a:rPr lang="en-US" dirty="0"/>
              <a:t>When I tread the verge of Jordan,</a:t>
            </a:r>
            <a:br>
              <a:rPr lang="en-US" dirty="0"/>
            </a:br>
            <a:r>
              <a:rPr lang="en-US" dirty="0"/>
              <a:t> 	bid my anxious fears subside.</a:t>
            </a:r>
            <a:br>
              <a:rPr lang="en-US" dirty="0"/>
            </a:br>
            <a:r>
              <a:rPr lang="en-US" dirty="0"/>
              <a:t> 	Death of death, and hell's Destruction,</a:t>
            </a:r>
            <a:br>
              <a:rPr lang="en-US" dirty="0"/>
            </a:br>
            <a:r>
              <a:rPr lang="en-US" dirty="0"/>
              <a:t> 	land me safe on Canaan's side.</a:t>
            </a:r>
            <a:br>
              <a:rPr lang="en-US" dirty="0"/>
            </a:br>
            <a:r>
              <a:rPr lang="en-US" dirty="0"/>
              <a:t> 	Songs of praises, songs of praises</a:t>
            </a:r>
            <a:br>
              <a:rPr lang="en-US" dirty="0"/>
            </a:br>
            <a:r>
              <a:rPr lang="en-US" dirty="0"/>
              <a:t> 	I will ever sing to You,</a:t>
            </a:r>
            <a:br>
              <a:rPr lang="en-US" dirty="0"/>
            </a:br>
            <a:r>
              <a:rPr lang="en-US" dirty="0"/>
              <a:t> 	I will ever sing to You.</a:t>
            </a:r>
            <a:endParaRPr lang="en-GB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(35)	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Life is wonderful, yes its wonderful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life is wonderful now to me;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took Jesus in, He changed everything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life is wonderful now.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Since His blessings came into my heart;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Joy unspeakable fills every part;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I want to live for my Lord,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life is wonderful now.</a:t>
            </a:r>
          </a:p>
        </p:txBody>
      </p:sp>
      <p:sp>
        <p:nvSpPr>
          <p:cNvPr id="860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810192"/>
            <a:ext cx="7239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/>
              <a:t>Read Your Bible ,  Read your Bible. </a:t>
            </a:r>
          </a:p>
          <a:p>
            <a:r>
              <a:rPr lang="en-US" sz="2800" dirty="0"/>
              <a:t> </a:t>
            </a:r>
          </a:p>
          <a:p>
            <a:r>
              <a:rPr lang="en-US" sz="2800" i="1" dirty="0"/>
              <a:t>Sunday , Monday, Tuesday,  Wednesday,</a:t>
            </a:r>
            <a:endParaRPr lang="en-US" sz="2800" dirty="0"/>
          </a:p>
          <a:p>
            <a:r>
              <a:rPr lang="en-US" sz="2800" i="1" dirty="0"/>
              <a:t>Thursday , Friday, Saturday. </a:t>
            </a:r>
            <a:endParaRPr lang="en-US" sz="2800" dirty="0"/>
          </a:p>
          <a:p>
            <a:r>
              <a:rPr lang="en-US" sz="2800" dirty="0"/>
              <a:t>Read Your Bible   Read your Bible.  </a:t>
            </a:r>
          </a:p>
          <a:p>
            <a:r>
              <a:rPr lang="en-US" sz="2800" dirty="0" smtClean="0"/>
              <a:t>Read your </a:t>
            </a:r>
            <a:r>
              <a:rPr lang="en-US" sz="2800" dirty="0"/>
              <a:t>Bible every day.  </a:t>
            </a:r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dirty="0"/>
              <a:t>Keep on Praying , Keeping on Praying ,  </a:t>
            </a:r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dirty="0"/>
              <a:t>Be a witness , Be a witness,  </a:t>
            </a:r>
          </a:p>
          <a:p>
            <a:r>
              <a:rPr lang="en-US" sz="2800" dirty="0"/>
              <a:t> </a:t>
            </a:r>
          </a:p>
          <a:p>
            <a:endParaRPr lang="en-GB" sz="2800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90016" y="304800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</a:t>
            </a:r>
            <a:r>
              <a:rPr lang="en-GB" sz="2400" dirty="0" smtClean="0">
                <a:latin typeface="Calibri" pitchFamily="34" charset="0"/>
              </a:rPr>
              <a:t>403</a:t>
            </a:r>
            <a:r>
              <a:rPr lang="en-GB" sz="2000" dirty="0" smtClean="0">
                <a:latin typeface="Calibri" pitchFamily="34" charset="0"/>
              </a:rPr>
              <a:t>)</a:t>
            </a:r>
            <a:r>
              <a:rPr lang="en-US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858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4414" y="990600"/>
            <a:ext cx="817245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	</a:t>
            </a:r>
            <a:r>
              <a:rPr lang="en-US" dirty="0" smtClean="0">
                <a:effectLst/>
              </a:rPr>
              <a:t>Hello          again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We're </a:t>
            </a:r>
            <a:r>
              <a:rPr lang="en-US" dirty="0">
                <a:effectLst/>
              </a:rPr>
              <a:t>here with all our friends 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It's </a:t>
            </a:r>
            <a:r>
              <a:rPr lang="en-US" dirty="0">
                <a:effectLst/>
              </a:rPr>
              <a:t>good </a:t>
            </a:r>
            <a:r>
              <a:rPr lang="en-US" dirty="0" smtClean="0">
                <a:effectLst/>
              </a:rPr>
              <a:t>          so </a:t>
            </a:r>
            <a:r>
              <a:rPr lang="en-US" dirty="0">
                <a:effectLst/>
              </a:rPr>
              <a:t>good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	To </a:t>
            </a:r>
            <a:r>
              <a:rPr lang="en-US" dirty="0">
                <a:effectLst/>
              </a:rPr>
              <a:t>praise the Lord and sing together 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Hallelujah ,              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	Hallelujah </a:t>
            </a:r>
            <a:r>
              <a:rPr lang="en-US" dirty="0">
                <a:effectLst/>
              </a:rPr>
              <a:t>to our King 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It's </a:t>
            </a:r>
            <a:r>
              <a:rPr lang="en-US" dirty="0">
                <a:effectLst/>
              </a:rPr>
              <a:t>so good to be together 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And </a:t>
            </a:r>
            <a:r>
              <a:rPr lang="en-US" dirty="0">
                <a:effectLst/>
              </a:rPr>
              <a:t>say hello </a:t>
            </a:r>
            <a:r>
              <a:rPr lang="en-US" dirty="0" smtClean="0">
                <a:effectLst/>
              </a:rPr>
              <a:t>again		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37" y="999742"/>
            <a:ext cx="548640" cy="609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33" y="999742"/>
            <a:ext cx="548640" cy="609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73" y="1010408"/>
            <a:ext cx="548640" cy="60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77" y="990600"/>
            <a:ext cx="548640" cy="609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68" y="1447799"/>
            <a:ext cx="548640" cy="609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57" y="1447799"/>
            <a:ext cx="548640" cy="609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548640" cy="609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2057399"/>
            <a:ext cx="548640" cy="609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38" y="2057398"/>
            <a:ext cx="548640" cy="609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2057398"/>
            <a:ext cx="548640" cy="609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91" y="4724400"/>
            <a:ext cx="548640" cy="6095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4724400"/>
            <a:ext cx="548640" cy="609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26" y="3136389"/>
            <a:ext cx="548640" cy="609599"/>
          </a:xfrm>
          <a:prstGeom prst="rect">
            <a:avLst/>
          </a:prstGeom>
        </p:spPr>
      </p:pic>
      <p:sp>
        <p:nvSpPr>
          <p:cNvPr id="1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43000" y="457200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</a:t>
            </a:r>
            <a:r>
              <a:rPr lang="en-GB" sz="2400" dirty="0" smtClean="0">
                <a:latin typeface="Calibri" pitchFamily="34" charset="0"/>
              </a:rPr>
              <a:t>404</a:t>
            </a:r>
            <a:r>
              <a:rPr lang="en-GB" sz="2000" dirty="0" smtClean="0">
                <a:latin typeface="Calibri" pitchFamily="34" charset="0"/>
              </a:rPr>
              <a:t>)</a:t>
            </a:r>
            <a:r>
              <a:rPr lang="en-US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500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240" y="609600"/>
            <a:ext cx="7010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Down on my knees, I found my Jesus, </a:t>
            </a:r>
            <a:br>
              <a:rPr lang="en-US" sz="2400" b="1" dirty="0" smtClean="0"/>
            </a:br>
            <a:r>
              <a:rPr lang="en-US" sz="2400" b="1" dirty="0" smtClean="0"/>
              <a:t>Down on my knees, I found my Lord, </a:t>
            </a:r>
            <a:endParaRPr lang="en-US" sz="2400" dirty="0" smtClean="0"/>
          </a:p>
          <a:p>
            <a:r>
              <a:rPr lang="en-US" sz="2400" b="1" dirty="0" smtClean="0"/>
              <a:t>It wasn't on the mountain, Not in the valley, </a:t>
            </a:r>
            <a:br>
              <a:rPr lang="en-US" sz="2400" b="1" dirty="0" smtClean="0"/>
            </a:br>
            <a:r>
              <a:rPr lang="en-US" sz="2400" b="1" dirty="0" smtClean="0"/>
              <a:t>But it was  on my knees, I found my Lord.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Once I was blind, I could not see </a:t>
            </a:r>
            <a:br>
              <a:rPr lang="en-US" sz="2400" dirty="0" smtClean="0"/>
            </a:br>
            <a:r>
              <a:rPr lang="en-US" sz="2400" dirty="0" smtClean="0"/>
              <a:t>The Glory of Jesus, So rich and free </a:t>
            </a:r>
          </a:p>
          <a:p>
            <a:r>
              <a:rPr lang="en-US" sz="2400" dirty="0" smtClean="0"/>
              <a:t>I've heard about Him, The Man of Galilee </a:t>
            </a:r>
            <a:br>
              <a:rPr lang="en-US" sz="2400" dirty="0" smtClean="0"/>
            </a:br>
            <a:r>
              <a:rPr lang="en-US" sz="2400" dirty="0" smtClean="0"/>
              <a:t>I cried out Lord. Oh, help me please </a:t>
            </a:r>
          </a:p>
          <a:p>
            <a:endParaRPr lang="en-US" sz="2400" dirty="0" smtClean="0"/>
          </a:p>
          <a:p>
            <a:r>
              <a:rPr lang="en-US" sz="2400" b="1" dirty="0" smtClean="0"/>
              <a:t>Down on my knees…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dirty="0" smtClean="0"/>
              <a:t>He took my hands ,I held up high </a:t>
            </a:r>
            <a:br>
              <a:rPr lang="en-US" sz="2400" dirty="0" smtClean="0"/>
            </a:br>
            <a:r>
              <a:rPr lang="en-US" sz="2400" dirty="0" smtClean="0"/>
              <a:t>And He saw the tears , That I have cried, </a:t>
            </a:r>
            <a:br>
              <a:rPr lang="en-US" sz="2400" dirty="0" smtClean="0"/>
            </a:br>
            <a:r>
              <a:rPr lang="en-US" sz="2400" dirty="0" smtClean="0"/>
              <a:t>Oh, He came down, And held me tight, </a:t>
            </a:r>
            <a:br>
              <a:rPr lang="en-US" sz="2400" dirty="0" smtClean="0"/>
            </a:br>
            <a:r>
              <a:rPr lang="en-US" sz="2400" dirty="0" smtClean="0"/>
              <a:t>And He said, my child, You are mine!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58240" y="228600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</a:t>
            </a:r>
            <a:r>
              <a:rPr lang="en-GB" sz="2400" dirty="0" smtClean="0">
                <a:latin typeface="Calibri" pitchFamily="34" charset="0"/>
              </a:rPr>
              <a:t>405</a:t>
            </a:r>
            <a:r>
              <a:rPr lang="en-GB" sz="2000" dirty="0" smtClean="0">
                <a:latin typeface="Calibri" pitchFamily="34" charset="0"/>
              </a:rPr>
              <a:t>)</a:t>
            </a:r>
            <a:r>
              <a:rPr lang="en-US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007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09600" y="203567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</a:t>
            </a:r>
            <a:r>
              <a:rPr lang="en-GB" sz="2400" dirty="0" smtClean="0">
                <a:latin typeface="Calibri" pitchFamily="34" charset="0"/>
              </a:rPr>
              <a:t>406</a:t>
            </a:r>
            <a:r>
              <a:rPr lang="en-GB" sz="2000" dirty="0" smtClean="0">
                <a:latin typeface="Calibri" pitchFamily="34" charset="0"/>
              </a:rPr>
              <a:t>)</a:t>
            </a:r>
            <a:r>
              <a:rPr lang="en-US" b="1" dirty="0" smtClean="0"/>
              <a:t> </a:t>
            </a:r>
            <a:endParaRPr lang="en-US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777300"/>
            <a:ext cx="105918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smtClean="0"/>
              <a:t>Every  </a:t>
            </a:r>
            <a:r>
              <a:rPr lang="en-US" sz="3200" b="1" dirty="0"/>
              <a:t>praise is to our God.</a:t>
            </a:r>
            <a:br>
              <a:rPr lang="en-US" sz="3200" b="1" dirty="0"/>
            </a:br>
            <a:r>
              <a:rPr lang="en-US" sz="3200" b="1" dirty="0"/>
              <a:t>Every word of worship with one accord</a:t>
            </a:r>
            <a:br>
              <a:rPr lang="en-US" sz="3200" b="1" dirty="0"/>
            </a:br>
            <a:r>
              <a:rPr lang="en-US" sz="3200" b="1" dirty="0"/>
              <a:t>Every </a:t>
            </a:r>
            <a:r>
              <a:rPr lang="en-US" sz="3200" b="1" dirty="0" smtClean="0"/>
              <a:t>praise, </a:t>
            </a:r>
            <a:r>
              <a:rPr lang="en-US" sz="3200" b="1" dirty="0"/>
              <a:t>every praise is to our God.</a:t>
            </a:r>
            <a:br>
              <a:rPr lang="en-US" sz="3200" b="1" dirty="0"/>
            </a:br>
            <a:r>
              <a:rPr lang="en-US" sz="3200" b="1" dirty="0"/>
              <a:t>Sing </a:t>
            </a:r>
            <a:r>
              <a:rPr lang="en-US" sz="3200" b="1" dirty="0" smtClean="0"/>
              <a:t>Hallelujah </a:t>
            </a:r>
            <a:r>
              <a:rPr lang="en-US" sz="3200" b="1" dirty="0"/>
              <a:t>to our God</a:t>
            </a:r>
            <a:br>
              <a:rPr lang="en-US" sz="3200" b="1" dirty="0"/>
            </a:br>
            <a:r>
              <a:rPr lang="en-US" sz="3200" b="1" dirty="0"/>
              <a:t>Glory </a:t>
            </a:r>
            <a:r>
              <a:rPr lang="en-US" sz="3200" b="1" dirty="0" smtClean="0"/>
              <a:t>Hallelujah </a:t>
            </a:r>
            <a:r>
              <a:rPr lang="en-US" sz="3200" b="1" dirty="0"/>
              <a:t>is due our God</a:t>
            </a:r>
            <a:br>
              <a:rPr lang="en-US" sz="3200" b="1" dirty="0"/>
            </a:br>
            <a:r>
              <a:rPr lang="en-US" sz="3200" b="1" dirty="0"/>
              <a:t>Every praise every praise is to our God.</a:t>
            </a:r>
          </a:p>
          <a:p>
            <a:r>
              <a:rPr lang="en-US" sz="3200" b="1" dirty="0"/>
              <a:t> </a:t>
            </a:r>
          </a:p>
          <a:p>
            <a:r>
              <a:rPr lang="en-US" sz="3200" b="1" dirty="0" smtClean="0"/>
              <a:t>God </a:t>
            </a:r>
            <a:r>
              <a:rPr lang="en-US" sz="3200" b="1" dirty="0"/>
              <a:t>my Savior</a:t>
            </a:r>
            <a:br>
              <a:rPr lang="en-US" sz="3200" b="1" dirty="0"/>
            </a:br>
            <a:r>
              <a:rPr lang="en-US" sz="3200" b="1" dirty="0"/>
              <a:t>God my Healer</a:t>
            </a:r>
            <a:br>
              <a:rPr lang="en-US" sz="3200" b="1" dirty="0"/>
            </a:br>
            <a:r>
              <a:rPr lang="en-US" sz="3200" b="1" dirty="0"/>
              <a:t>God my Deliverer</a:t>
            </a:r>
            <a:br>
              <a:rPr lang="en-US" sz="3200" b="1" dirty="0"/>
            </a:br>
            <a:r>
              <a:rPr lang="en-US" sz="3200" b="1" dirty="0"/>
              <a:t>Yes He is, yes </a:t>
            </a:r>
            <a:r>
              <a:rPr lang="en-US" sz="3200" b="1" dirty="0" smtClean="0"/>
              <a:t>    - x 2</a:t>
            </a:r>
            <a:endParaRPr lang="en-US" sz="3200" b="1" dirty="0"/>
          </a:p>
        </p:txBody>
      </p:sp>
      <p:sp>
        <p:nvSpPr>
          <p:cNvPr id="6" name="Right Brace 5"/>
          <p:cNvSpPr/>
          <p:nvPr/>
        </p:nvSpPr>
        <p:spPr>
          <a:xfrm>
            <a:off x="8359278" y="533400"/>
            <a:ext cx="409584" cy="329037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6623" y="1752600"/>
            <a:ext cx="63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8" name="Right Brace 7"/>
          <p:cNvSpPr/>
          <p:nvPr/>
        </p:nvSpPr>
        <p:spPr>
          <a:xfrm>
            <a:off x="5105400" y="4191000"/>
            <a:ext cx="228783" cy="20541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4894906"/>
            <a:ext cx="63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05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7585" y="-1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</a:t>
            </a:r>
            <a:r>
              <a:rPr lang="en-GB" sz="2400" dirty="0" smtClean="0">
                <a:latin typeface="Calibri" pitchFamily="34" charset="0"/>
              </a:rPr>
              <a:t>407</a:t>
            </a:r>
            <a:r>
              <a:rPr lang="en-GB" sz="2000" dirty="0" smtClean="0">
                <a:latin typeface="Calibri" pitchFamily="34" charset="0"/>
              </a:rPr>
              <a:t>)</a:t>
            </a:r>
            <a:r>
              <a:rPr lang="en-US" b="1" dirty="0" smtClean="0"/>
              <a:t> </a:t>
            </a:r>
            <a:endParaRPr lang="en-US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7585" y="-40596"/>
            <a:ext cx="7390613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things I cannot do,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times that I've been through.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Father, I place into Your hands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way that I should go,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I know I always can trust You. 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Father, we love to see Your face,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 love to hear Your voice.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Father, we love to sing Your praise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in Your name rejoice.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Father, we love to walk with You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in your presence rest,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we know we always can trust You.</a:t>
            </a: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057400"/>
            <a:ext cx="64605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Father, I place into </a:t>
            </a:r>
            <a:r>
              <a:rPr lang="en-US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My friends and family.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Father, I place into </a:t>
            </a:r>
            <a:r>
              <a:rPr lang="en-US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The things that trouble me.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Father, I place into </a:t>
            </a:r>
            <a:r>
              <a:rPr lang="en-US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The person I would be,</a:t>
            </a:r>
          </a:p>
          <a:p>
            <a:pPr>
              <a:spcBef>
                <a:spcPts val="0"/>
              </a:spcBef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For I know I always can trust </a:t>
            </a:r>
            <a:r>
              <a:rPr lang="en-US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57200" y="-26377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</a:t>
            </a:r>
            <a:r>
              <a:rPr lang="en-GB" sz="2400" dirty="0" smtClean="0">
                <a:latin typeface="Calibri" pitchFamily="34" charset="0"/>
              </a:rPr>
              <a:t>408</a:t>
            </a:r>
            <a:r>
              <a:rPr lang="en-GB" sz="2000" dirty="0" smtClean="0">
                <a:latin typeface="Calibri" pitchFamily="34" charset="0"/>
              </a:rPr>
              <a:t>)</a:t>
            </a:r>
            <a:r>
              <a:rPr lang="en-US" b="1" dirty="0" smtClean="0"/>
              <a:t> </a:t>
            </a:r>
            <a:endParaRPr lang="en-US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6508" y="435288"/>
            <a:ext cx="8927082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up, get up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 and tell the world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up, get up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Some people haven't heard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That Jesus paid the price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So we could have eternal life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up, get up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 and tell the world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Every day in all that you say and do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There is a way to say that He loves you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Get up, get up…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543800" y="4856108"/>
            <a:ext cx="202738" cy="10874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1707" y="516902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03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3400" y="0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(</a:t>
            </a:r>
            <a:r>
              <a:rPr lang="en-GB" sz="2400" dirty="0" smtClean="0">
                <a:latin typeface="Calibri" pitchFamily="34" charset="0"/>
              </a:rPr>
              <a:t>409</a:t>
            </a:r>
            <a:r>
              <a:rPr lang="en-GB" sz="2000" dirty="0" smtClean="0">
                <a:latin typeface="Calibri" pitchFamily="34" charset="0"/>
              </a:rPr>
              <a:t>)</a:t>
            </a:r>
            <a:r>
              <a:rPr lang="en-US" b="1" dirty="0" smtClean="0"/>
              <a:t> </a:t>
            </a:r>
            <a:endParaRPr lang="en-US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88042"/>
            <a:ext cx="9073233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 heavenly armour we'll enter the land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battle belongs to the Lord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 weapon that's fashioned against us shall stand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battle belongs to the Lord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We </a:t>
            </a: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sing glory and honor</a:t>
            </a:r>
            <a:b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Power </a:t>
            </a: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and strength to the Lord</a:t>
            </a:r>
            <a:b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it-IT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"</a:t>
            </a: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We sing glory and honor—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power of darkness comes in like a flood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battle belongs to the Lord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He's raised up a standard, the power of His blood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battle belongs to the Lord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 sing glory and honor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power in strength to the lord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0" lang="en-US" altLang="en-US" sz="36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534400" y="62484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/>
          </a:p>
        </p:txBody>
      </p:sp>
      <p:sp>
        <p:nvSpPr>
          <p:cNvPr id="4" name="Rectangle 3"/>
          <p:cNvSpPr/>
          <p:nvPr/>
        </p:nvSpPr>
        <p:spPr>
          <a:xfrm>
            <a:off x="555184" y="22860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(</a:t>
            </a:r>
            <a:r>
              <a:rPr lang="en-GB" sz="2000" dirty="0" smtClean="0">
                <a:latin typeface="Calibri" pitchFamily="34" charset="0"/>
              </a:rPr>
              <a:t>410</a:t>
            </a:r>
            <a:r>
              <a:rPr lang="en-GB" dirty="0" smtClean="0">
                <a:latin typeface="Calibri" pitchFamily="34" charset="0"/>
              </a:rPr>
              <a:t>)</a:t>
            </a:r>
            <a:r>
              <a:rPr lang="en-US" sz="1600" b="1" dirty="0" smtClean="0"/>
              <a:t> 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555184" y="691415"/>
            <a:ext cx="10367618" cy="587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Ghadi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Ghoomta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rehta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Gol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duniya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time par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chalata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Yeshu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jaldi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aayega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Woh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suchna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Chalo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baccho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ready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ho 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Yeshu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aata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Tik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Tik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8153400" y="667969"/>
            <a:ext cx="227536" cy="18317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867400" y="2528993"/>
            <a:ext cx="110921" cy="125011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867400" y="3922999"/>
            <a:ext cx="110921" cy="125011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57490" y="1322217"/>
            <a:ext cx="4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84060" y="2892442"/>
            <a:ext cx="4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84060" y="4286448"/>
            <a:ext cx="4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35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8120" y="0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(</a:t>
            </a:r>
            <a:r>
              <a:rPr lang="en-GB" sz="2000" dirty="0" smtClean="0">
                <a:latin typeface="Calibri" pitchFamily="34" charset="0"/>
              </a:rPr>
              <a:t>411</a:t>
            </a:r>
            <a:r>
              <a:rPr lang="en-GB" dirty="0" smtClean="0">
                <a:latin typeface="Calibri" pitchFamily="34" charset="0"/>
              </a:rPr>
              <a:t>)</a:t>
            </a:r>
            <a:r>
              <a:rPr lang="en-US" sz="1600" b="1" dirty="0" smtClean="0"/>
              <a:t> </a:t>
            </a:r>
            <a:endParaRPr lang="en-US" sz="12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120" y="272058"/>
            <a:ext cx="6213416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up! Stand up for Jesus!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 soldiers of the cross;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Lift high His royal banner,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must not suffer loss;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victory unto victory,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His army shall He lead,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Till every foe is vanquished,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Christ is Lord indeed.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up! Stand up for Jesus!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 in His strength alone;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arm of flesh will fail you;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 dare not trust your own.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Put on the gospel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armour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And, watching unto prayer,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duty calls, or danger,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never wanting there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kumimoji="0" lang="en-US" altLang="en-US" sz="2800" b="1" i="1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219200"/>
            <a:ext cx="5696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 up! stand up for Jesus!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trumpet call obey;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Forth to the mighty conflict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this His glorious day.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 that are men, now serve Him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Against unnumbered foes;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Let courage rise with danger.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strength to strength oppose.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6957" y="1239270"/>
            <a:ext cx="10857995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Senao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Yahowa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hamare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b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Yakub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Parmeshwar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hamara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ooncha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gadh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Jisne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akash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banaya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Jisne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prithwi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banayi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	</a:t>
            </a:r>
            <a:b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Jo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sarvashaktiman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Prabhu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Yahowa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hamare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 		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Yahowa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182955" y="6626554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6200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412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982555" y="3124200"/>
            <a:ext cx="122845" cy="8044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2615" y="4664602"/>
            <a:ext cx="4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3276600"/>
            <a:ext cx="47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00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19200" y="1295400"/>
            <a:ext cx="6781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(36)	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                                             E</a:t>
            </a:r>
            <a:r>
              <a:rPr lang="en-US" sz="2400" dirty="0">
                <a:latin typeface="Verdana" pitchFamily="34" charset="0"/>
              </a:rPr>
              <a:t>	                                   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Everybody ought to know….3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who Jesus is.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the Lilly of the valley</a:t>
            </a:r>
            <a:r>
              <a:rPr lang="en-US" sz="2400" b="1" dirty="0">
                <a:latin typeface="Verdana" pitchFamily="34" charset="0"/>
              </a:rPr>
              <a:t> 	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the bright and morning star;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the fairest of ten thousand 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everybody ought to know.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the one You ought to know 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On the cross He died for sinners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His blood makes white as snow</a:t>
            </a:r>
          </a:p>
          <a:p>
            <a:pPr eaLnBrk="1" hangingPunct="1">
              <a:defRPr/>
            </a:pPr>
            <a:r>
              <a:rPr lang="en-US" sz="2400" dirty="0" err="1">
                <a:latin typeface="Verdana" pitchFamily="34" charset="0"/>
              </a:rPr>
              <a:t>Living,loving,coming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Saviour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the one You ought to know		</a:t>
            </a:r>
          </a:p>
        </p:txBody>
      </p:sp>
      <p:sp>
        <p:nvSpPr>
          <p:cNvPr id="880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365107"/>
            <a:ext cx="14523005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each heart there is a longing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each soul a desperate cry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know if life has some true meaning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 simply live and die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Earthly pleasures and possessions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Leave the sinking spirit dry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each heart there is a longing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Only Jesus satisfies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each life there comes the question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 there more than meets the eye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 what will we see of the eternal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When the well of days runs dry?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Mystery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 a hillside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purest love expressed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Guilty lips cry forgive me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that moment I found rest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- So we search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0" lang="en-US" altLang="en-US" sz="20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182955" y="6626554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413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013" y="1926171"/>
            <a:ext cx="6709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So we search with so few finding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difference between truth and lies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While in each heart there is a longing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Only Jesus satisfies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182955" y="6626554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414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86191" y="296541"/>
            <a:ext cx="729207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God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is good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We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sing and shout it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God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is good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We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celebrate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God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is good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No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more we doubt it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God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is good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We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know it’s true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 think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his love for me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My heart fills with praise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i feel like Singing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in his heart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is room for me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i run with arms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Opened wide .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182955" y="6626554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415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448937"/>
            <a:ext cx="11056777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Sing unto the Lord a new song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Sing unto the Lord all the earth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Sing unto the Lord a new song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Sing unto the Lord all the earth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Lord is Great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And Greatly to be Praised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Lord is Great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And Greatly to be Praised</a:t>
            </a:r>
          </a:p>
          <a:p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182955" y="6626554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416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1473" y="780366"/>
            <a:ext cx="1105677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Yehova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enikayi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yudham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cheykayal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Bhayapedilla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njan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bhramikayilla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Aayirangal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pathinayirangal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Ethirayi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vannalum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patharukilla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Vaalinalalla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belathalumalla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Jayam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Yehovayal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37956" name="WordArt 4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7620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Happy Birthday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133600"/>
            <a:ext cx="85344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7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Leann</a:t>
            </a:r>
            <a:endParaRPr lang="en-US" sz="7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/>
          </p:nvPr>
        </p:nvSpPr>
        <p:spPr>
          <a:xfrm>
            <a:off x="-76200" y="3581400"/>
            <a:ext cx="5334000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to you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to you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dear </a:t>
            </a:r>
            <a:r>
              <a:rPr lang="en-US" sz="3000" dirty="0" smtClean="0"/>
              <a:t>Leann</a:t>
            </a:r>
            <a:endParaRPr lang="en-US" sz="30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to you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876800" y="3581400"/>
            <a:ext cx="533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Birthday Greetings today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God bless you we pray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Live for Jesus </a:t>
            </a:r>
            <a:r>
              <a:rPr lang="en-US" sz="300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dear </a:t>
            </a:r>
            <a:r>
              <a:rPr lang="en-US" sz="3000" kern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Leann</a:t>
            </a:r>
            <a:endParaRPr lang="en-US" sz="3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 guide you all the way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animBg="1"/>
      <p:bldP spid="5" grpId="0" build="p"/>
      <p:bldP spid="6" grpId="0"/>
    </p:bld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37956" name="WordArt 4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7620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Happy Birthday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133600"/>
            <a:ext cx="85344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Joice</a:t>
            </a:r>
            <a:endParaRPr lang="en-US" sz="7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/>
          </p:nvPr>
        </p:nvSpPr>
        <p:spPr>
          <a:xfrm>
            <a:off x="-76200" y="3581400"/>
            <a:ext cx="5334000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to you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to you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dear </a:t>
            </a:r>
            <a:r>
              <a:rPr lang="en-US" sz="2400" dirty="0" err="1" smtClean="0"/>
              <a:t>Joice</a:t>
            </a:r>
            <a:endParaRPr lang="en-US" sz="30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/>
              <a:t>Happy Birthday to you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876800" y="3581400"/>
            <a:ext cx="533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Birthday Greetings today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God bless you we pray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Live for Jesus dear </a:t>
            </a:r>
            <a:r>
              <a:rPr lang="en-US" sz="3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Joice</a:t>
            </a:r>
            <a:endParaRPr lang="en-US" sz="3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He guide you all the way</a:t>
            </a:r>
          </a:p>
        </p:txBody>
      </p:sp>
    </p:spTree>
    <p:extLst>
      <p:ext uri="{BB962C8B-B14F-4D97-AF65-F5344CB8AC3E}">
        <p14:creationId xmlns:p14="http://schemas.microsoft.com/office/powerpoint/2010/main" val="2728235562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animBg="1"/>
      <p:bldP spid="5" grpId="0" build="p"/>
      <p:bldP spid="6" grpId="0"/>
    </p:bld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Sunday Class – 5</a:t>
            </a:r>
            <a:r>
              <a:rPr lang="en-US" baseline="30000" dirty="0"/>
              <a:t>th</a:t>
            </a:r>
            <a:r>
              <a:rPr lang="en-US" dirty="0"/>
              <a:t> September</a:t>
            </a:r>
          </a:p>
          <a:p>
            <a:pPr>
              <a:defRPr/>
            </a:pPr>
            <a:r>
              <a:rPr lang="en-US" dirty="0"/>
              <a:t>Sunday School Exam- 12</a:t>
            </a:r>
            <a:r>
              <a:rPr lang="en-US" baseline="30000" dirty="0"/>
              <a:t>th</a:t>
            </a:r>
            <a:r>
              <a:rPr lang="en-US" dirty="0"/>
              <a:t> September</a:t>
            </a:r>
          </a:p>
          <a:p>
            <a:pPr>
              <a:defRPr/>
            </a:pPr>
            <a:r>
              <a:rPr lang="en-US" dirty="0"/>
              <a:t>Memory Verse competition- 17</a:t>
            </a:r>
            <a:r>
              <a:rPr lang="en-US" baseline="30000" dirty="0"/>
              <a:t>th</a:t>
            </a:r>
            <a:r>
              <a:rPr lang="en-US" dirty="0"/>
              <a:t> October Morning</a:t>
            </a:r>
          </a:p>
          <a:p>
            <a:pPr>
              <a:defRPr/>
            </a:pPr>
            <a:r>
              <a:rPr lang="en-US" dirty="0"/>
              <a:t>Sunday School Competitions:</a:t>
            </a:r>
          </a:p>
          <a:p>
            <a:pPr lvl="1">
              <a:defRPr/>
            </a:pPr>
            <a:r>
              <a:rPr lang="en-US" dirty="0"/>
              <a:t>31</a:t>
            </a:r>
            <a:r>
              <a:rPr lang="en-US" baseline="30000" dirty="0"/>
              <a:t>st</a:t>
            </a:r>
            <a:r>
              <a:rPr lang="en-US" dirty="0"/>
              <a:t>  October Morning</a:t>
            </a:r>
          </a:p>
          <a:p>
            <a:pPr lvl="1">
              <a:defRPr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November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TextBox 1"/>
          <p:cNvSpPr txBox="1">
            <a:spLocks noChangeArrowheads="1"/>
          </p:cNvSpPr>
          <p:nvPr/>
        </p:nvSpPr>
        <p:spPr bwMode="auto">
          <a:xfrm>
            <a:off x="381000" y="1143000"/>
            <a:ext cx="9144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Intermediates Elocution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“Your body is the temple of God”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I Cor 3:16 – Do you not  know that you are the temple of God and that the Spirit of God dwells in you?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I Cor 6:19 –Or do you not know that your body is the temple of the Holy Spirit who is in you, whom you have from God, and you are not your own?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693251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37956" name="WordArt 4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9525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Sunday School Competitions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57014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en-US" sz="3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Elocution, Light Music and Bible Story:19</a:t>
            </a:r>
            <a:r>
              <a:rPr lang="en-US" sz="3000" b="1" spc="150" baseline="3000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th</a:t>
            </a:r>
            <a:r>
              <a:rPr lang="en-US" sz="3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 and 26</a:t>
            </a:r>
            <a:r>
              <a:rPr lang="en-US" sz="3000" b="1" spc="150" baseline="3000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th</a:t>
            </a:r>
            <a:r>
              <a:rPr lang="en-US" sz="3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October</a:t>
            </a:r>
          </a:p>
          <a:p>
            <a:pPr eaLnBrk="1" hangingPunct="1">
              <a:defRPr/>
            </a:pPr>
            <a:r>
              <a:rPr lang="en-US" sz="3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Memory Verse</a:t>
            </a: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: </a:t>
            </a:r>
            <a:r>
              <a:rPr lang="en-US" sz="36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Mid November</a:t>
            </a:r>
            <a:endParaRPr lang="en-US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animBg="1"/>
    </p:bld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37956" name="WordArt 4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7620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Silence Please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581400"/>
            <a:ext cx="7772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Thank 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(37)	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D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the pit-pit patter of the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rain drops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the buzz-buzz buzzing of the bees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But the thing I love the best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very </a:t>
            </a:r>
            <a:r>
              <a:rPr lang="en-US" sz="2400" dirty="0" err="1">
                <a:latin typeface="Verdana" pitchFamily="34" charset="0"/>
              </a:rPr>
              <a:t>very</a:t>
            </a:r>
            <a:r>
              <a:rPr lang="en-US" sz="2400" dirty="0">
                <a:latin typeface="Verdana" pitchFamily="34" charset="0"/>
              </a:rPr>
              <a:t> best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Is to know that God loves me.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the bright-bright </a:t>
            </a:r>
            <a:r>
              <a:rPr lang="en-US" sz="2400" dirty="0" err="1">
                <a:latin typeface="Verdana" pitchFamily="34" charset="0"/>
              </a:rPr>
              <a:t>colours</a:t>
            </a:r>
            <a:r>
              <a:rPr lang="en-US" sz="2400" dirty="0">
                <a:latin typeface="Verdana" pitchFamily="34" charset="0"/>
              </a:rPr>
              <a:t> of the rainbows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the pretty birds upon the trees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But the thing I love the best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very </a:t>
            </a:r>
            <a:r>
              <a:rPr lang="en-US" sz="2400" dirty="0" err="1">
                <a:latin typeface="Verdana" pitchFamily="34" charset="0"/>
              </a:rPr>
              <a:t>very</a:t>
            </a:r>
            <a:r>
              <a:rPr lang="en-US" sz="2400" dirty="0">
                <a:latin typeface="Verdana" pitchFamily="34" charset="0"/>
              </a:rPr>
              <a:t> best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Is to know that God loves me. </a:t>
            </a:r>
          </a:p>
        </p:txBody>
      </p:sp>
      <p:sp>
        <p:nvSpPr>
          <p:cNvPr id="901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(38)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lives, He lives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Christ Jesus lives today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walks with me and talks with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along life’s narrow 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lives, He lives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Salvation to impart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ask me how I know He lives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lives within my heart.</a:t>
            </a:r>
          </a:p>
        </p:txBody>
      </p:sp>
      <p:sp>
        <p:nvSpPr>
          <p:cNvPr id="921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(39)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so happy here’s the reason why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took my burden all away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I am singing as the days go by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took my burden all away.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Once my heart was heavy with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load  of sin,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took the load and gave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me peace  within,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</a:t>
            </a:r>
            <a:r>
              <a:rPr lang="en-US" sz="2400" dirty="0" err="1">
                <a:latin typeface="Verdana" pitchFamily="34" charset="0"/>
              </a:rPr>
              <a:t>Iam</a:t>
            </a:r>
            <a:r>
              <a:rPr lang="en-US" sz="2400" dirty="0">
                <a:latin typeface="Verdana" pitchFamily="34" charset="0"/>
              </a:rPr>
              <a:t> singing as the days go by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took my burden all away.*</a:t>
            </a:r>
          </a:p>
        </p:txBody>
      </p:sp>
      <p:sp>
        <p:nvSpPr>
          <p:cNvPr id="942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(40)	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C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happy today , I am happy today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Jesus Christ I am happy today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has taken all my sins away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that’s why I am happy today.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singing today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praying today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sharing today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happy today, I am singing today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Jesus Christ I am praying today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has taken all my sins away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that’s why I am sharing today.</a:t>
            </a:r>
          </a:p>
        </p:txBody>
      </p:sp>
      <p:sp>
        <p:nvSpPr>
          <p:cNvPr id="962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(41)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 day with Jesus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is sweeter than the day before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everyday with Jesus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love Him more and more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saves and keeps me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He’s the one I am waiting for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everyday with Jesus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is sweeter than the day before </a:t>
            </a:r>
          </a:p>
        </p:txBody>
      </p:sp>
      <p:sp>
        <p:nvSpPr>
          <p:cNvPr id="983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95400" y="1447800"/>
            <a:ext cx="6781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(42)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I’ve got a home in glory land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outshines the sun	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way beyond the blue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Do Lord O do Lord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 do remember me	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way beyond the blue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took Jesus as my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take Him too		3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while He’s calling You    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do Lord o do Lord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 do remember me	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way beyond the blue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</a:t>
            </a:r>
          </a:p>
        </p:txBody>
      </p:sp>
      <p:sp>
        <p:nvSpPr>
          <p:cNvPr id="1003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(43)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land is my land,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land is Your land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from the Himalayas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down to Cape Comorin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from Mumbai City to Old </a:t>
            </a:r>
            <a:r>
              <a:rPr lang="en-US" sz="2400" dirty="0" err="1">
                <a:latin typeface="Verdana" pitchFamily="34" charset="0"/>
              </a:rPr>
              <a:t>Kolkatta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land was made for You and me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land needs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Youth must tell her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tell of the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 and His changing power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stand and declare His love to all</a:t>
            </a:r>
          </a:p>
        </p:txBody>
      </p:sp>
      <p:sp>
        <p:nvSpPr>
          <p:cNvPr id="1024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0"/>
            <a:ext cx="32004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 err="1">
                <a:latin typeface="+mj-lt"/>
                <a:hlinkClick r:id="rId3" action="ppaction://hlinksldjump"/>
              </a:rPr>
              <a:t>Oru</a:t>
            </a:r>
            <a:r>
              <a:rPr lang="en-US" sz="1400" dirty="0">
                <a:latin typeface="+mj-lt"/>
                <a:hlinkClick r:id="rId3" action="ppaction://hlinksldjump"/>
              </a:rPr>
              <a:t> </a:t>
            </a:r>
            <a:r>
              <a:rPr lang="en-US" sz="1400" dirty="0" err="1">
                <a:latin typeface="+mj-lt"/>
                <a:hlinkClick r:id="rId3" action="ppaction://hlinksldjump"/>
              </a:rPr>
              <a:t>Cheru</a:t>
            </a:r>
            <a:r>
              <a:rPr lang="en-US" sz="1400" dirty="0">
                <a:latin typeface="+mj-lt"/>
                <a:hlinkClick r:id="rId3" action="ppaction://hlinksldjump"/>
              </a:rPr>
              <a:t> </a:t>
            </a:r>
            <a:r>
              <a:rPr lang="en-US" sz="1400" dirty="0" err="1">
                <a:latin typeface="+mj-lt"/>
                <a:hlinkClick r:id="rId3" action="ppaction://hlinksldjump"/>
              </a:rPr>
              <a:t>Tharakampol</a:t>
            </a:r>
            <a:r>
              <a:rPr lang="en-US" sz="1400" dirty="0">
                <a:latin typeface="+mj-lt"/>
                <a:hlinkClick r:id="rId3" action="ppaction://hlinksldjump"/>
              </a:rPr>
              <a:t> 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 err="1">
                <a:latin typeface="+mj-lt"/>
                <a:hlinkClick r:id="rId4" action="ppaction://hlinksldjump"/>
              </a:rPr>
              <a:t>Prarthna</a:t>
            </a:r>
            <a:r>
              <a:rPr lang="en-US" sz="1400" dirty="0">
                <a:latin typeface="+mj-lt"/>
                <a:hlinkClick r:id="rId4" action="ppaction://hlinksldjump"/>
              </a:rPr>
              <a:t> </a:t>
            </a:r>
            <a:r>
              <a:rPr lang="en-US" sz="1400" dirty="0" err="1">
                <a:latin typeface="+mj-lt"/>
                <a:hlinkClick r:id="rId4" action="ppaction://hlinksldjump"/>
              </a:rPr>
              <a:t>purush</a:t>
            </a:r>
            <a:r>
              <a:rPr lang="en-US" sz="1400" dirty="0">
                <a:latin typeface="+mj-lt"/>
                <a:hlinkClick r:id="rId4" action="ppaction://hlinksldjump"/>
              </a:rPr>
              <a:t> </a:t>
            </a:r>
            <a:r>
              <a:rPr lang="en-US" sz="1400" dirty="0" err="1">
                <a:latin typeface="+mj-lt"/>
                <a:hlinkClick r:id="rId4" action="ppaction://hlinksldjump"/>
              </a:rPr>
              <a:t>tha</a:t>
            </a:r>
            <a:r>
              <a:rPr lang="en-US" sz="1400" dirty="0">
                <a:latin typeface="+mj-lt"/>
                <a:hlinkClick r:id="rId4" action="ppaction://hlinksldjump"/>
              </a:rPr>
              <a:t> yah Daniel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hlinkClick r:id="rId5" action="ppaction://hlinksldjump"/>
              </a:rPr>
              <a:t>In the evening-Open Book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hlinkClick r:id="rId6" action="ppaction://hlinksldjump"/>
              </a:rPr>
              <a:t>Deep, deep, oh !deep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hlinkClick r:id="rId7" action="ppaction://hlinksldjump"/>
              </a:rPr>
              <a:t>Keep me true , Lord Jesus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hlinkClick r:id="rId8" action="ppaction://hlinksldjump"/>
              </a:rPr>
              <a:t>Dare to be a Daniel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hlinkClick r:id="rId9" action="ppaction://hlinksldjump"/>
              </a:rPr>
              <a:t>We </a:t>
            </a:r>
            <a:r>
              <a:rPr lang="en-US" sz="1400" dirty="0" err="1" smtClean="0">
                <a:solidFill>
                  <a:srgbClr val="FF0000"/>
                </a:solidFill>
                <a:latin typeface="+mj-lt"/>
                <a:hlinkClick r:id="rId9" action="ppaction://hlinksldjump"/>
              </a:rPr>
              <a:t>wanna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hlinkClick r:id="rId9" action="ppaction://hlinksldjump"/>
              </a:rPr>
              <a:t>  </a:t>
            </a:r>
            <a:r>
              <a:rPr lang="en-US" sz="1400" dirty="0">
                <a:solidFill>
                  <a:srgbClr val="FF0000"/>
                </a:solidFill>
                <a:latin typeface="+mj-lt"/>
                <a:hlinkClick r:id="rId9" action="ppaction://hlinksldjump"/>
              </a:rPr>
              <a:t>see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01"/>
              <a:defRPr/>
            </a:pPr>
            <a:r>
              <a:rPr lang="en-US" sz="1400" dirty="0">
                <a:latin typeface="+mj-lt"/>
                <a:hlinkClick r:id="rId10" action="ppaction://hlinksldjump"/>
              </a:rPr>
              <a:t>Oh God, You are my God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 err="1">
                <a:latin typeface="+mj-lt"/>
                <a:hlinkClick r:id="rId11" action="ppaction://hlinksldjump"/>
              </a:rPr>
              <a:t>Ettam</a:t>
            </a:r>
            <a:r>
              <a:rPr lang="en-US" sz="1400" dirty="0">
                <a:latin typeface="+mj-lt"/>
                <a:hlinkClick r:id="rId11" action="ppaction://hlinksldjump"/>
              </a:rPr>
              <a:t> </a:t>
            </a:r>
            <a:r>
              <a:rPr lang="en-US" sz="1400" dirty="0" err="1">
                <a:latin typeface="+mj-lt"/>
                <a:hlinkClick r:id="rId11" action="ppaction://hlinksldjump"/>
              </a:rPr>
              <a:t>cheriya</a:t>
            </a:r>
            <a:r>
              <a:rPr lang="en-US" sz="1400" dirty="0">
                <a:latin typeface="+mj-lt"/>
                <a:hlinkClick r:id="rId11" action="ppaction://hlinksldjump"/>
              </a:rPr>
              <a:t> </a:t>
            </a:r>
            <a:r>
              <a:rPr lang="en-US" sz="1400" dirty="0" err="1">
                <a:latin typeface="+mj-lt"/>
                <a:hlinkClick r:id="rId11" action="ppaction://hlinksldjump"/>
              </a:rPr>
              <a:t>Jyothisse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latin typeface="+mj-lt"/>
                <a:hlinkClick r:id="rId12" action="ppaction://hlinksldjump"/>
              </a:rPr>
              <a:t>Somebody's </a:t>
            </a:r>
            <a:r>
              <a:rPr lang="en-US" sz="1400" dirty="0" err="1">
                <a:latin typeface="+mj-lt"/>
                <a:hlinkClick r:id="rId12" action="ppaction://hlinksldjump"/>
              </a:rPr>
              <a:t>gonna</a:t>
            </a:r>
            <a:r>
              <a:rPr lang="en-US" sz="1400" dirty="0">
                <a:latin typeface="+mj-lt"/>
                <a:hlinkClick r:id="rId12" action="ppaction://hlinksldjump"/>
              </a:rPr>
              <a:t> praise 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latin typeface="+mj-lt"/>
                <a:hlinkClick r:id="rId13" action="ppaction://hlinksldjump"/>
              </a:rPr>
              <a:t>If the sky and galaxies declare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hlinkClick r:id="rId14" action="ppaction://hlinksldjump"/>
              </a:rPr>
              <a:t>This little light of mine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cs typeface="Arial" charset="0"/>
                <a:hlinkClick r:id="rId15" action="ppaction://hlinksldjump"/>
              </a:rPr>
              <a:t>Let everything that Moves</a:t>
            </a:r>
            <a:endParaRPr lang="en-US" sz="14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hlinkClick r:id="rId16" action="ppaction://hlinksldjump"/>
              </a:rPr>
              <a:t>Jesus </a:t>
            </a:r>
            <a:r>
              <a:rPr lang="en-US" sz="1400" dirty="0" err="1">
                <a:solidFill>
                  <a:srgbClr val="FF0000"/>
                </a:solidFill>
                <a:latin typeface="+mj-lt"/>
                <a:hlinkClick r:id="rId16" action="ppaction://hlinksldjump"/>
              </a:rPr>
              <a:t>Likum</a:t>
            </a:r>
            <a:r>
              <a:rPr lang="en-US" sz="1400" dirty="0">
                <a:solidFill>
                  <a:srgbClr val="FF0000"/>
                </a:solidFill>
                <a:latin typeface="+mj-lt"/>
                <a:hlinkClick r:id="rId16" action="ppaction://hlinksldjump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+mj-lt"/>
                <a:hlinkClick r:id="rId16" action="ppaction://hlinksldjump"/>
              </a:rPr>
              <a:t>Algeta</a:t>
            </a:r>
            <a:endParaRPr lang="en-GB" sz="14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IN" sz="1400" dirty="0">
                <a:solidFill>
                  <a:srgbClr val="FF0000"/>
                </a:solidFill>
                <a:latin typeface="+mj-lt"/>
                <a:hlinkClick r:id="rId17" action="ppaction://hlinksldjump"/>
              </a:rPr>
              <a:t>God is Good to Me</a:t>
            </a:r>
            <a:endParaRPr lang="en-IN" sz="140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IN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18" action="ppaction://hlinksldjump"/>
              </a:rPr>
              <a:t>God is our refuge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latin typeface="+mj-lt"/>
                <a:hlinkClick r:id="rId17" action="ppaction://hlinksldjump"/>
              </a:rPr>
              <a:t> </a:t>
            </a:r>
            <a:r>
              <a:rPr lang="en-US" sz="1400" dirty="0">
                <a:latin typeface="+mj-lt"/>
                <a:hlinkClick r:id="rId19" action="ppaction://hlinksldjump"/>
              </a:rPr>
              <a:t>Shout to the north and the south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 err="1">
                <a:latin typeface="+mj-lt"/>
                <a:hlinkClick r:id="rId20" action="ppaction://hlinksldjump"/>
              </a:rPr>
              <a:t>MinniThilangum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 err="1">
                <a:latin typeface="+mj-lt"/>
                <a:hlinkClick r:id="rId21" action="ppaction://hlinksldjump"/>
              </a:rPr>
              <a:t>EnikkenthenthuSanthosham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Tahoma" pitchFamily="34" charset="0"/>
              <a:buAutoNum type="arabicPeriod" startAt="301"/>
              <a:defRPr/>
            </a:pPr>
            <a:r>
              <a:rPr lang="en-US" sz="1400" dirty="0">
                <a:latin typeface="+mj-lt"/>
                <a:hlinkClick r:id="rId22" action="ppaction://hlinksldjump"/>
              </a:rPr>
              <a:t>We come to You with a heart </a:t>
            </a:r>
            <a:r>
              <a:rPr lang="en-US" sz="1500" dirty="0">
                <a:latin typeface="+mj-lt"/>
                <a:cs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71800" y="95250"/>
            <a:ext cx="3200400" cy="1003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cs typeface="Arial" charset="0"/>
                <a:hlinkClick r:id="rId23" action="ppaction://hlinksldjump"/>
              </a:rPr>
              <a:t>What a fellowship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pt-BR" sz="1400" dirty="0">
                <a:hlinkClick r:id="rId24" action="ppaction://hlinksldjump"/>
              </a:rPr>
              <a:t>Ente daivathal ellam</a:t>
            </a:r>
            <a:endParaRPr lang="pt-BR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pt-BR" sz="1400" dirty="0">
                <a:hlinkClick r:id="rId25" action="ppaction://hlinksldjump"/>
              </a:rPr>
              <a:t>A Wonderful Saviour</a:t>
            </a:r>
            <a:endParaRPr lang="en-US" sz="1400" dirty="0">
              <a:latin typeface="+mj-lt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cs typeface="Arial" charset="0"/>
              </a:rPr>
              <a:t> </a:t>
            </a:r>
            <a:r>
              <a:rPr lang="en-US" sz="1400" dirty="0">
                <a:hlinkClick r:id="rId26" action="ppaction://hlinksldjump"/>
              </a:rPr>
              <a:t>There were 12 disciples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cs typeface="Arial" charset="0"/>
              </a:rPr>
              <a:t> </a:t>
            </a:r>
            <a:r>
              <a:rPr lang="en-US" sz="1400" dirty="0">
                <a:hlinkClick r:id="rId27" action="ppaction://hlinksldjump"/>
              </a:rPr>
              <a:t>Look them out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hlinkClick r:id="rId28" action="ppaction://hlinksldjump"/>
              </a:rPr>
              <a:t>Show me Your ways</a:t>
            </a: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hlinkClick r:id="rId29" action="ppaction://hlinksldjump"/>
              </a:rPr>
              <a:t>In those lonely times 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0" action="ppaction://hlinksldjump"/>
              </a:rPr>
              <a:t>One day when Heaven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cs typeface="Arial" charset="0"/>
              </a:rPr>
              <a:t> </a:t>
            </a:r>
            <a:r>
              <a:rPr lang="en-US" sz="1400" dirty="0">
                <a:hlinkClick r:id="rId22" action="ppaction://hlinksldjump"/>
              </a:rPr>
              <a:t>Over the mountains and the sea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cs typeface="Arial" charset="0"/>
              </a:rPr>
              <a:t> </a:t>
            </a:r>
            <a:r>
              <a:rPr lang="en-US" sz="1400" dirty="0">
                <a:hlinkClick r:id="rId31" action="ppaction://hlinksldjump"/>
              </a:rPr>
              <a:t>I'm pressing on the upward way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latin typeface="proxnov-reg" charset="0"/>
                <a:cs typeface="Times New Roman" pitchFamily="18" charset="0"/>
                <a:hlinkClick r:id="rId32" action="ppaction://hlinksldjump"/>
              </a:rPr>
              <a:t>Light of the world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3" action="ppaction://hlinksldjump"/>
              </a:rPr>
              <a:t>Lord, I come before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4" action="ppaction://hlinksldjump"/>
              </a:rPr>
              <a:t>Sing high, sing low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5" action="ppaction://hlinksldjump"/>
              </a:rPr>
              <a:t>Ten thousand reasons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hlinkClick r:id="rId36" action="ppaction://hlinksldjump"/>
              </a:rPr>
              <a:t> </a:t>
            </a:r>
            <a:r>
              <a:rPr lang="en-US" altLang="en-US" sz="1400" dirty="0" err="1">
                <a:hlinkClick r:id="rId36" action="ppaction://hlinksldjump"/>
              </a:rPr>
              <a:t>Dhanyavad</a:t>
            </a:r>
            <a:r>
              <a:rPr lang="en-US" altLang="en-US" sz="1400" dirty="0">
                <a:hlinkClick r:id="rId36" action="ppaction://hlinksldjump"/>
              </a:rPr>
              <a:t> </a:t>
            </a:r>
            <a:r>
              <a:rPr lang="en-US" altLang="en-US" sz="1400" dirty="0" err="1">
                <a:hlinkClick r:id="rId36" action="ppaction://hlinksldjump"/>
              </a:rPr>
              <a:t>Yeshula</a:t>
            </a:r>
            <a:endParaRPr lang="en-US" alt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37" action="ppaction://hlinksldjump"/>
              </a:rPr>
              <a:t>Our God is a great big God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da-DK" sz="1400" b="1" dirty="0">
                <a:latin typeface="Verdana" pitchFamily="34" charset="0"/>
                <a:hlinkClick r:id="rId38" action="ppaction://hlinksldjump"/>
              </a:rPr>
              <a:t>De de de....</a:t>
            </a:r>
            <a:endParaRPr lang="da-DK" sz="1400" dirty="0">
              <a:latin typeface="Verdana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dirty="0" err="1">
                <a:hlinkClick r:id="rId39" action="ppaction://hlinksldjump"/>
              </a:rPr>
              <a:t>Oru</a:t>
            </a:r>
            <a:r>
              <a:rPr lang="en-US" sz="1400" dirty="0">
                <a:hlinkClick r:id="rId39" action="ppaction://hlinksldjump"/>
              </a:rPr>
              <a:t> </a:t>
            </a:r>
            <a:r>
              <a:rPr lang="en-US" sz="1400" dirty="0" err="1">
                <a:hlinkClick r:id="rId39" action="ppaction://hlinksldjump"/>
              </a:rPr>
              <a:t>Cheru</a:t>
            </a:r>
            <a:r>
              <a:rPr lang="en-US" sz="1400" dirty="0">
                <a:hlinkClick r:id="rId39" action="ppaction://hlinksldjump"/>
              </a:rPr>
              <a:t> </a:t>
            </a:r>
            <a:r>
              <a:rPr lang="en-US" sz="1400" dirty="0" err="1">
                <a:hlinkClick r:id="rId39" action="ppaction://hlinksldjump"/>
              </a:rPr>
              <a:t>Tharakampol</a:t>
            </a:r>
            <a:r>
              <a:rPr lang="en-US" sz="1400" dirty="0">
                <a:hlinkClick r:id="rId39" action="ppaction://hlinksldjump"/>
              </a:rPr>
              <a:t> 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>
                <a:hlinkClick r:id="rId40" action="ppaction://hlinksldjump"/>
              </a:rPr>
              <a:t> </a:t>
            </a:r>
            <a:r>
              <a:rPr lang="en-US" sz="1400" i="1" dirty="0" err="1">
                <a:hlinkClick r:id="rId40" action="ppaction://hlinksldjump"/>
              </a:rPr>
              <a:t>Prarthna</a:t>
            </a:r>
            <a:r>
              <a:rPr lang="en-US" sz="1400" i="1" dirty="0">
                <a:hlinkClick r:id="rId40" action="ppaction://hlinksldjump"/>
              </a:rPr>
              <a:t> </a:t>
            </a:r>
            <a:r>
              <a:rPr lang="en-US" sz="1400" i="1" dirty="0" err="1">
                <a:hlinkClick r:id="rId40" action="ppaction://hlinksldjump"/>
              </a:rPr>
              <a:t>purush</a:t>
            </a:r>
            <a:r>
              <a:rPr lang="en-US" sz="1400" i="1" dirty="0">
                <a:hlinkClick r:id="rId40" action="ppaction://hlinksldjump"/>
              </a:rPr>
              <a:t> </a:t>
            </a:r>
            <a:r>
              <a:rPr lang="en-US" sz="1400" i="1" dirty="0" err="1">
                <a:hlinkClick r:id="rId40" action="ppaction://hlinksldjump"/>
              </a:rPr>
              <a:t>tha</a:t>
            </a:r>
            <a:r>
              <a:rPr lang="en-US" sz="1400" i="1" dirty="0">
                <a:hlinkClick r:id="rId40" action="ppaction://hlinksldjump"/>
              </a:rPr>
              <a:t> yah Daniel</a:t>
            </a:r>
            <a:endParaRPr lang="en-US" sz="1400" i="1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r>
              <a:rPr lang="en-US" sz="1400" dirty="0"/>
              <a:t> </a:t>
            </a:r>
            <a:r>
              <a:rPr lang="en-US" sz="1400" b="1" u="sng" dirty="0">
                <a:hlinkClick r:id="rId41" action="ppaction://hlinksldjump"/>
              </a:rPr>
              <a:t>Open Book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  <a:hlinkClick r:id="rId42" action="ppaction://hlinksldjump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261"/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261"/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da-DK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1500" dirty="0"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24600" y="57150"/>
            <a:ext cx="3581400" cy="128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pt-BR" sz="1400" dirty="0"/>
              <a:t> </a:t>
            </a:r>
            <a:r>
              <a:rPr lang="en-US" sz="1400" dirty="0">
                <a:hlinkClick r:id="rId43" action="ppaction://hlinksldjump"/>
              </a:rPr>
              <a:t>Deep, deep, oh !deep down</a:t>
            </a:r>
            <a:endParaRPr lang="pt-BR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pt-BR" sz="1400" dirty="0">
                <a:latin typeface="+mj-lt"/>
              </a:rPr>
              <a:t> </a:t>
            </a:r>
            <a:r>
              <a:rPr lang="en-US" sz="1400" dirty="0">
                <a:latin typeface="+mj-lt"/>
                <a:hlinkClick r:id="rId44" action="ppaction://hlinksldjump"/>
              </a:rPr>
              <a:t>Keep me true , Lord Jesus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45" action="ppaction://hlinksldjump"/>
              </a:rPr>
              <a:t>Dare to be a Daniel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46" action="ppaction://hlinksldjump"/>
              </a:rPr>
              <a:t>We </a:t>
            </a:r>
            <a:r>
              <a:rPr lang="en-US" sz="1400" dirty="0" err="1" smtClean="0">
                <a:latin typeface="+mj-lt"/>
                <a:hlinkClick r:id="rId46" action="ppaction://hlinksldjump"/>
              </a:rPr>
              <a:t>wanna</a:t>
            </a:r>
            <a:r>
              <a:rPr lang="en-US" sz="1400" dirty="0" smtClean="0">
                <a:latin typeface="+mj-lt"/>
                <a:hlinkClick r:id="rId46" action="ppaction://hlinksldjump"/>
              </a:rPr>
              <a:t>  </a:t>
            </a:r>
            <a:r>
              <a:rPr lang="en-US" sz="1400" dirty="0">
                <a:latin typeface="+mj-lt"/>
                <a:hlinkClick r:id="rId46" action="ppaction://hlinksldjump"/>
              </a:rPr>
              <a:t>see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47" action="ppaction://hlinksldjump"/>
              </a:rPr>
              <a:t>Why worry when you can pray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latin typeface="+mj-lt"/>
                <a:hlinkClick r:id="rId48" action="ppaction://hlinksldjump"/>
              </a:rPr>
              <a:t>Tangles, Tangles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49" action="ppaction://hlinksldjump"/>
              </a:rPr>
              <a:t>Oh God, You are my God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  <a:hlinkClick r:id="rId50" action="ppaction://hlinksldjump"/>
              </a:rPr>
              <a:t> </a:t>
            </a:r>
            <a:r>
              <a:rPr lang="en-US" sz="1400" dirty="0" err="1">
                <a:latin typeface="+mj-lt"/>
                <a:hlinkClick r:id="rId50" action="ppaction://hlinksldjump"/>
              </a:rPr>
              <a:t>Ettam</a:t>
            </a:r>
            <a:r>
              <a:rPr lang="en-US" sz="1400" dirty="0">
                <a:latin typeface="+mj-lt"/>
                <a:hlinkClick r:id="rId50" action="ppaction://hlinksldjump"/>
              </a:rPr>
              <a:t> </a:t>
            </a:r>
            <a:r>
              <a:rPr lang="en-US" sz="1400" dirty="0" err="1">
                <a:latin typeface="+mj-lt"/>
                <a:hlinkClick r:id="rId50" action="ppaction://hlinksldjump"/>
              </a:rPr>
              <a:t>cheriya</a:t>
            </a:r>
            <a:r>
              <a:rPr lang="en-US" sz="1400" dirty="0">
                <a:latin typeface="+mj-lt"/>
                <a:hlinkClick r:id="rId50" action="ppaction://hlinksldjump"/>
              </a:rPr>
              <a:t> </a:t>
            </a:r>
            <a:r>
              <a:rPr lang="en-US" sz="1400" dirty="0" err="1">
                <a:latin typeface="+mj-lt"/>
                <a:hlinkClick r:id="rId50" action="ppaction://hlinksldjump"/>
              </a:rPr>
              <a:t>Jyothisse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+mj-lt"/>
                <a:hlinkClick r:id="rId51" action="ppaction://hlinksldjump"/>
              </a:rPr>
              <a:t>Show me your way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latin typeface="+mj-lt"/>
                <a:hlinkClick r:id="rId52" action="ppaction://hlinksldjump"/>
              </a:rPr>
              <a:t>Soon very soon 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latin typeface="+mj-lt"/>
                <a:hlinkClick r:id="rId53" action="ppaction://hlinksldjump"/>
              </a:rPr>
              <a:t>Who is the King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latin typeface="+mj-lt"/>
                <a:hlinkClick r:id="rId54" action="ppaction://hlinksldjump"/>
              </a:rPr>
              <a:t>Everybody, everywhere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GB" sz="1400" dirty="0">
                <a:latin typeface="+mj-lt"/>
                <a:hlinkClick r:id="rId55" action="ppaction://hlinksldjump"/>
              </a:rPr>
              <a:t>Stand together Stand forever</a:t>
            </a:r>
            <a:endParaRPr lang="en-GB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GB" sz="1400" dirty="0">
                <a:latin typeface="+mj-lt"/>
                <a:hlinkClick r:id="rId56" action="ppaction://hlinksldjump"/>
              </a:rPr>
              <a:t>We come to You with a heart</a:t>
            </a:r>
            <a:endParaRPr lang="en-GB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GB" sz="1400" dirty="0">
                <a:latin typeface="+mj-lt"/>
                <a:hlinkClick r:id="rId57" action="ppaction://hlinksldjump"/>
              </a:rPr>
              <a:t>Open the eyes of my heart Lord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GB" sz="1400" dirty="0">
                <a:latin typeface="+mj-lt"/>
                <a:hlinkClick r:id="rId57" action="ppaction://hlinksldjump"/>
              </a:rPr>
              <a:t> </a:t>
            </a:r>
            <a:r>
              <a:rPr lang="en-US" sz="1400" dirty="0">
                <a:latin typeface="+mj-lt"/>
                <a:hlinkClick r:id="rId58" action="ppaction://hlinksldjump"/>
              </a:rPr>
              <a:t>To be with You Lord </a:t>
            </a:r>
            <a:endParaRPr lang="en-GB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GB" sz="1400" dirty="0">
                <a:latin typeface="+mj-lt"/>
                <a:hlinkClick r:id="rId57" action="ppaction://hlinksldjump"/>
              </a:rPr>
              <a:t> </a:t>
            </a:r>
            <a:r>
              <a:rPr lang="en-US" sz="1400" dirty="0">
                <a:latin typeface="+mj-lt"/>
                <a:hlinkClick r:id="rId59" action="ppaction://hlinksldjump"/>
              </a:rPr>
              <a:t>When the morning breaks</a:t>
            </a:r>
            <a:endParaRPr lang="en-US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hlinkClick r:id="rId60" action="ppaction://hlinksldjump"/>
              </a:rPr>
              <a:t>Jesus is the Rock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61" action="ppaction://hlinksldjump"/>
              </a:rPr>
              <a:t>God is good all the time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r>
              <a:rPr lang="en-US" sz="1400" dirty="0"/>
              <a:t> </a:t>
            </a:r>
            <a:r>
              <a:rPr lang="en-IN" sz="1400" dirty="0" err="1">
                <a:hlinkClick r:id="rId62" action="ppaction://hlinksldjump"/>
              </a:rPr>
              <a:t>YeshuMasih</a:t>
            </a:r>
            <a:r>
              <a:rPr lang="en-IN" sz="1400" dirty="0"/>
              <a:t> </a:t>
            </a:r>
            <a:endParaRPr lang="en-US" sz="1400" dirty="0"/>
          </a:p>
          <a:p>
            <a:pPr eaLnBrk="1" hangingPunct="1">
              <a:spcBef>
                <a:spcPct val="50000"/>
              </a:spcBef>
              <a:defRPr/>
            </a:pP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GB" sz="1400" dirty="0"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GB" sz="1400" b="1" u="sng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GB" sz="1400" b="1" u="sng" dirty="0"/>
          </a:p>
          <a:p>
            <a:pPr eaLnBrk="1" hangingPunct="1">
              <a:defRPr/>
            </a:pPr>
            <a:r>
              <a:rPr lang="en-US" sz="1400" b="1" u="sng" dirty="0"/>
              <a:t> 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US" sz="1400" b="1" i="1" u="sng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US" sz="1400" b="1" u="sng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US" sz="1400" b="1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41"/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21"/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cs typeface="Arial" charset="0"/>
              <a:hlinkClick r:id="rId42" action="ppaction://hlinksldjump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261"/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261"/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en-US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da-DK" sz="1400" dirty="0">
              <a:latin typeface="Verdana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1500" dirty="0"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6" name="Heptagon 5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(44)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Into my heart. Into my heart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into my heart Lord Jesus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in today, come into stay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in to my heart Lord Jesus</a:t>
            </a:r>
          </a:p>
        </p:txBody>
      </p:sp>
      <p:sp>
        <p:nvSpPr>
          <p:cNvPr id="1044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(45)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Thank You Lord for saving my soul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Thank You Lord for making me whole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Thank You Lord for giving to 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Thy great salvation so rich and free	 </a:t>
            </a:r>
          </a:p>
        </p:txBody>
      </p:sp>
      <p:sp>
        <p:nvSpPr>
          <p:cNvPr id="1065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(46)	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  <a:r>
              <a:rPr lang="en-US" sz="24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power, power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wonder working power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blood, of the Lamb.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power, power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Wonder working power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precious blood of the Lamb</a:t>
            </a:r>
          </a:p>
        </p:txBody>
      </p:sp>
      <p:sp>
        <p:nvSpPr>
          <p:cNvPr id="1085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143000" y="533400"/>
            <a:ext cx="6781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(47)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best book to read is the Bible…..2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If You read it everyday,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 will help You on Your way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Oh the best book to read is the Bible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best friend to have is Jesus   …..2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will hear me when I call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will keep me lest I fall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Oh the best friend to have is Jesus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best thing to do is to trust Him.2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If You on Him depend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will keep You to the end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Oh the best thing to do is to trust Him	 </a:t>
            </a:r>
          </a:p>
        </p:txBody>
      </p:sp>
      <p:sp>
        <p:nvSpPr>
          <p:cNvPr id="1105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(48)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What can wash away my sin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nothing but the blood of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What can make me whole again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nothing but the blood of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Oh precious is the flow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makes me white as snow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 other fount I know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Nothing but the blood of Jesus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		</a:t>
            </a:r>
          </a:p>
        </p:txBody>
      </p:sp>
      <p:sp>
        <p:nvSpPr>
          <p:cNvPr id="1126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(49)	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Its bubbling, its bubbling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Its bubbling in my soul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there’s singing and laughing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since Jesus made me whole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Folks don’t understand it</a:t>
            </a:r>
            <a:r>
              <a:rPr lang="en-US" sz="2400" b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nor can I keep quiet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its bubbling, bubbling, bubbling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bubbling, bubbling day and night	</a:t>
            </a:r>
          </a:p>
        </p:txBody>
      </p:sp>
      <p:sp>
        <p:nvSpPr>
          <p:cNvPr id="1146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(50)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Great change since I was born     ..3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there’s a great change since I was born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Things I used to do,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do them no more 		         3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there’s a great change since I was born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Places I used to go,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go there no more  	       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there’s a great change since I was born	</a:t>
            </a:r>
          </a:p>
        </p:txBody>
      </p:sp>
      <p:sp>
        <p:nvSpPr>
          <p:cNvPr id="1167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(51)		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would be like Jesus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Only by His grace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more and more like Jesus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till I see Him face to face		</a:t>
            </a:r>
          </a:p>
        </p:txBody>
      </p:sp>
      <p:sp>
        <p:nvSpPr>
          <p:cNvPr id="1187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(52)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Lets talk about Jesus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King of kings is He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Lord of lords supreme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Through all eternity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Great I am the way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Truth, the Life, the Door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Lets talk about Jesus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More and more	 	</a:t>
            </a:r>
          </a:p>
        </p:txBody>
      </p:sp>
      <p:sp>
        <p:nvSpPr>
          <p:cNvPr id="1208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(53)	</a:t>
            </a:r>
            <a:r>
              <a:rPr lang="en-US" altLang="en-US" sz="2400" b="1">
                <a:latin typeface="Verdana" panose="020B0604030504040204" pitchFamily="34" charset="0"/>
              </a:rPr>
              <a:t>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feeding on the living bread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drinking at the fountains’ head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who so drinketh, Jesus said,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“Shall Never never thirst again”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What ! never thirst again?	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No! never thirst again	}…..2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and whoso drinketh, Jesus said,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“shall never never thirst again”. </a:t>
            </a:r>
          </a:p>
        </p:txBody>
      </p:sp>
      <p:sp>
        <p:nvSpPr>
          <p:cNvPr id="1228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76200"/>
            <a:ext cx="3200400" cy="73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hlinkClick r:id="rId3" action="ppaction://hlinksldjump"/>
              </a:rPr>
              <a:t>Lovely lord ,you are all to me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latin typeface="+mj-lt"/>
                <a:hlinkClick r:id="rId3" action="ppaction://hlinksldjump"/>
              </a:rPr>
              <a:t> </a:t>
            </a:r>
            <a:r>
              <a:rPr lang="en-US" sz="1400" dirty="0">
                <a:hlinkClick r:id="rId4" action="ppaction://hlinksldjump"/>
              </a:rPr>
              <a:t>I've got joy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5" action="ppaction://hlinksldjump"/>
              </a:rPr>
              <a:t>Over the mountains and the sea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6" action="ppaction://hlinksldjump"/>
              </a:rPr>
              <a:t>How great is our God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 err="1">
                <a:hlinkClick r:id="rId7" action="ppaction://hlinksldjump"/>
              </a:rPr>
              <a:t>Ek</a:t>
            </a:r>
            <a:r>
              <a:rPr lang="en-US" sz="1400" dirty="0">
                <a:hlinkClick r:id="rId7" action="ppaction://hlinksldjump"/>
              </a:rPr>
              <a:t> do </a:t>
            </a:r>
            <a:r>
              <a:rPr lang="en-US" sz="1400" dirty="0" err="1">
                <a:hlinkClick r:id="rId7" action="ppaction://hlinksldjump"/>
              </a:rPr>
              <a:t>theen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8" action="ppaction://hlinksldjump"/>
              </a:rPr>
              <a:t>Don't build your house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9" action="ppaction://hlinksldjump"/>
              </a:rPr>
              <a:t>I am a friend of God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0" action="ppaction://hlinksldjump"/>
              </a:rPr>
              <a:t>I can climb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1" action="ppaction://hlinksldjump"/>
              </a:rPr>
              <a:t>Show me Your ways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2" action="ppaction://hlinksldjump"/>
              </a:rPr>
              <a:t>I come before You today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3" action="ppaction://hlinksldjump"/>
              </a:rPr>
              <a:t>Nee </a:t>
            </a:r>
            <a:r>
              <a:rPr lang="en-US" sz="1400" dirty="0" err="1">
                <a:hlinkClick r:id="rId13" action="ppaction://hlinksldjump"/>
              </a:rPr>
              <a:t>ente</a:t>
            </a:r>
            <a:r>
              <a:rPr lang="en-US" sz="1400" dirty="0">
                <a:hlinkClick r:id="rId13" action="ppaction://hlinksldjump"/>
              </a:rPr>
              <a:t> </a:t>
            </a:r>
            <a:r>
              <a:rPr lang="en-US" sz="1400" dirty="0" err="1">
                <a:hlinkClick r:id="rId13" action="ppaction://hlinksldjump"/>
              </a:rPr>
              <a:t>sarvavum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pt-BR" sz="1400" dirty="0">
                <a:hlinkClick r:id="rId14" action="ppaction://hlinksldjump"/>
              </a:rPr>
              <a:t>Ente daivathal ellam saadhyam</a:t>
            </a:r>
            <a:endParaRPr lang="pt-BR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pt-BR" sz="1400" dirty="0"/>
              <a:t> </a:t>
            </a:r>
            <a:r>
              <a:rPr lang="en-US" sz="1400" dirty="0">
                <a:hlinkClick r:id="rId15" action="ppaction://hlinksldjump"/>
              </a:rPr>
              <a:t>Over the mountains and the sea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16" action="ppaction://hlinksldjump"/>
              </a:rPr>
              <a:t>Jesus is the rock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r>
              <a:rPr lang="en-US" sz="1400" dirty="0">
                <a:hlinkClick r:id="rId17" action="ppaction://hlinksldjump"/>
              </a:rPr>
              <a:t>I will Never be lost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hlinkClick r:id="rId18" action="ppaction://hlinksldjump"/>
              </a:rPr>
              <a:t> In those lonely times 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hlinkClick r:id="rId19" action="ppaction://hlinksldjump"/>
              </a:rPr>
              <a:t>What a faithful God have I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r>
              <a:rPr lang="en-US" altLang="en-US" sz="1400" dirty="0">
                <a:latin typeface="Verdana" panose="020B0604030504040204" pitchFamily="34" charset="0"/>
                <a:ea typeface="Calibri" panose="020F0502020204030204" pitchFamily="34" charset="0"/>
                <a:hlinkClick r:id="rId20" action="ppaction://hlinksldjump"/>
              </a:rPr>
              <a:t>Sing high, sing low</a:t>
            </a:r>
            <a:endParaRPr lang="en-US" altLang="en-US" sz="1400" dirty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latin typeface="Verdana" panose="020B0604030504040204" pitchFamily="34" charset="0"/>
                <a:hlinkClick r:id="rId16" action="ppaction://hlinksldjump"/>
              </a:rPr>
              <a:t> </a:t>
            </a:r>
            <a:r>
              <a:rPr lang="en-US" altLang="en-US" sz="1400" dirty="0">
                <a:latin typeface="Verdana" panose="020B0604030504040204" pitchFamily="34" charset="0"/>
                <a:ea typeface="Times New Roman" panose="02020603050405020304" pitchFamily="18" charset="0"/>
                <a:hlinkClick r:id="rId21" action="ppaction://hlinksldjump"/>
              </a:rPr>
              <a:t>Blessed be Your name</a:t>
            </a:r>
            <a:endParaRPr lang="en-US" altLang="en-US" sz="14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r>
              <a:rPr lang="en-US" sz="1400" dirty="0">
                <a:latin typeface="Verdana" panose="020B0604030504040204" pitchFamily="34" charset="0"/>
                <a:hlinkClick r:id="rId16" action="ppaction://hlinksldjump"/>
              </a:rPr>
              <a:t> </a:t>
            </a:r>
            <a:r>
              <a:rPr lang="en-IN" sz="1400" dirty="0">
                <a:hlinkClick r:id="rId22" action="ppaction://hlinksldjump"/>
              </a:rPr>
              <a:t>Oh glorious day</a:t>
            </a:r>
            <a:endParaRPr lang="en-IN" sz="140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1400" dirty="0">
                <a:hlinkClick r:id="rId16" action="ppaction://hlinksldjump"/>
              </a:rPr>
              <a:t/>
            </a:r>
            <a:br>
              <a:rPr lang="en-US" sz="1400" dirty="0">
                <a:hlinkClick r:id="rId16" action="ppaction://hlinksldjump"/>
              </a:rPr>
            </a:b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52800" y="95250"/>
            <a:ext cx="3200400" cy="752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 err="1">
                <a:hlinkClick r:id="rId23" action="ppaction://hlinksldjump"/>
              </a:rPr>
              <a:t>Ganitha</a:t>
            </a:r>
            <a:r>
              <a:rPr lang="en-US" sz="1400" dirty="0">
                <a:hlinkClick r:id="rId23" action="ppaction://hlinksldjump"/>
              </a:rPr>
              <a:t> </a:t>
            </a:r>
            <a:r>
              <a:rPr lang="en-US" sz="1400" dirty="0" err="1">
                <a:hlinkClick r:id="rId23" action="ppaction://hlinksldjump"/>
              </a:rPr>
              <a:t>shasthram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 err="1">
                <a:hlinkClick r:id="rId24" action="ppaction://hlinksldjump"/>
              </a:rPr>
              <a:t>Nammal</a:t>
            </a:r>
            <a:r>
              <a:rPr lang="en-US" sz="1400" dirty="0">
                <a:hlinkClick r:id="rId24" action="ppaction://hlinksldjump"/>
              </a:rPr>
              <a:t> </a:t>
            </a:r>
            <a:r>
              <a:rPr lang="en-US" sz="1400" dirty="0" err="1">
                <a:hlinkClick r:id="rId24" action="ppaction://hlinksldjump"/>
              </a:rPr>
              <a:t>chavitti</a:t>
            </a: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 err="1">
                <a:hlinkClick r:id="rId25" action="ppaction://hlinksldjump"/>
              </a:rPr>
              <a:t>Ooo</a:t>
            </a:r>
            <a:r>
              <a:rPr lang="en-US" sz="1400" dirty="0">
                <a:hlinkClick r:id="rId25" action="ppaction://hlinksldjump"/>
              </a:rPr>
              <a:t> </a:t>
            </a:r>
            <a:r>
              <a:rPr lang="en-US" sz="1400" dirty="0" err="1">
                <a:hlinkClick r:id="rId25" action="ppaction://hlinksldjump"/>
              </a:rPr>
              <a:t>Ayyo</a:t>
            </a:r>
            <a:r>
              <a:rPr lang="en-US" sz="1400" dirty="0">
                <a:hlinkClick r:id="rId25" action="ppaction://hlinksldjump"/>
              </a:rPr>
              <a:t> Cricket </a:t>
            </a:r>
            <a:r>
              <a:rPr lang="en-US" sz="1400" dirty="0" err="1">
                <a:hlinkClick r:id="rId25" action="ppaction://hlinksldjump"/>
              </a:rPr>
              <a:t>enne</a:t>
            </a:r>
            <a:r>
              <a:rPr lang="en-US" sz="1400" dirty="0">
                <a:hlinkClick r:id="rId25" action="ppaction://hlinksldjump"/>
              </a:rPr>
              <a:t> </a:t>
            </a:r>
            <a:r>
              <a:rPr lang="en-US" sz="1400" dirty="0" err="1" smtClean="0">
                <a:hlinkClick r:id="rId25" action="ppaction://hlinksldjump"/>
              </a:rPr>
              <a:t>patiche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26" action="ppaction://hlinksldjump"/>
              </a:rPr>
              <a:t>Have you been to </a:t>
            </a:r>
            <a:r>
              <a:rPr lang="en-US" sz="1400" dirty="0" smtClean="0">
                <a:hlinkClick r:id="rId26" action="ppaction://hlinksldjump"/>
              </a:rPr>
              <a:t>Jesus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 smtClean="0"/>
              <a:t> </a:t>
            </a:r>
            <a:r>
              <a:rPr lang="en-US" sz="1400" dirty="0" smtClean="0">
                <a:hlinkClick r:id="rId27" action="ppaction://hlinksldjump"/>
              </a:rPr>
              <a:t>Man of Faith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 smtClean="0">
                <a:hlinkClick r:id="rId28" action="ppaction://hlinksldjump"/>
              </a:rPr>
              <a:t>O David, why do </a:t>
            </a:r>
            <a:r>
              <a:rPr lang="en-US" sz="1400" dirty="0" err="1" smtClean="0">
                <a:hlinkClick r:id="rId28" action="ppaction://hlinksldjump"/>
              </a:rPr>
              <a:t>yiou</a:t>
            </a:r>
            <a:r>
              <a:rPr lang="en-US" sz="1400" dirty="0" smtClean="0">
                <a:hlinkClick r:id="rId28" action="ppaction://hlinksldjump"/>
              </a:rPr>
              <a:t> fear?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>
                <a:hlinkClick r:id="rId29" action="ppaction://hlinksldjump"/>
              </a:rPr>
              <a:t>God is </a:t>
            </a:r>
            <a:r>
              <a:rPr lang="en-US" sz="1400" dirty="0" smtClean="0">
                <a:hlinkClick r:id="rId29" action="ppaction://hlinksldjump"/>
              </a:rPr>
              <a:t>good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 err="1" smtClean="0">
                <a:ea typeface="Calibri" panose="020F0502020204030204" pitchFamily="34" charset="0"/>
                <a:hlinkClick r:id="rId30" action="ppaction://hlinksldjump"/>
              </a:rPr>
              <a:t>Nalla</a:t>
            </a:r>
            <a:r>
              <a:rPr lang="en-US" sz="1400" dirty="0" smtClean="0">
                <a:ea typeface="Calibri" panose="020F0502020204030204" pitchFamily="34" charset="0"/>
                <a:hlinkClick r:id="rId30" action="ppaction://hlinksldjump"/>
              </a:rPr>
              <a:t> </a:t>
            </a:r>
            <a:r>
              <a:rPr lang="en-US" sz="1400" dirty="0" err="1">
                <a:ea typeface="Calibri" panose="020F0502020204030204" pitchFamily="34" charset="0"/>
                <a:hlinkClick r:id="rId30" action="ppaction://hlinksldjump"/>
              </a:rPr>
              <a:t>porattam</a:t>
            </a:r>
            <a:r>
              <a:rPr lang="en-US" sz="1400" dirty="0">
                <a:ea typeface="Calibri" panose="020F0502020204030204" pitchFamily="34" charset="0"/>
                <a:hlinkClick r:id="rId30" action="ppaction://hlinksldjump"/>
              </a:rPr>
              <a:t> </a:t>
            </a:r>
            <a:r>
              <a:rPr lang="en-US" sz="1400" dirty="0" err="1" smtClean="0">
                <a:ea typeface="Calibri" panose="020F0502020204030204" pitchFamily="34" charset="0"/>
                <a:hlinkClick r:id="rId30" action="ppaction://hlinksldjump"/>
              </a:rPr>
              <a:t>poradi</a:t>
            </a:r>
            <a:endParaRPr lang="en-US" sz="1400" dirty="0" smtClean="0">
              <a:ea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US" sz="1400" dirty="0" smtClean="0">
                <a:hlinkClick r:id="rId31" action="ppaction://hlinksldjump"/>
              </a:rPr>
              <a:t>Teach </a:t>
            </a:r>
            <a:r>
              <a:rPr lang="en-US" sz="1400" dirty="0">
                <a:hlinkClick r:id="rId31" action="ppaction://hlinksldjump"/>
              </a:rPr>
              <a:t>me to </a:t>
            </a:r>
            <a:r>
              <a:rPr lang="en-US" sz="1400" dirty="0" smtClean="0">
                <a:hlinkClick r:id="rId31" action="ppaction://hlinksldjump"/>
              </a:rPr>
              <a:t>listen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 smtClean="0"/>
              <a:t> </a:t>
            </a:r>
            <a:r>
              <a:rPr lang="en-GB" sz="1400" dirty="0" smtClean="0">
                <a:hlinkClick r:id="rId32" action="ppaction://hlinksldjump"/>
              </a:rPr>
              <a:t>Your </a:t>
            </a:r>
            <a:r>
              <a:rPr lang="en-GB" sz="1400" dirty="0">
                <a:hlinkClick r:id="rId32" action="ppaction://hlinksldjump"/>
              </a:rPr>
              <a:t>Cross, Your </a:t>
            </a:r>
            <a:r>
              <a:rPr lang="en-GB" sz="1400" dirty="0" smtClean="0">
                <a:hlinkClick r:id="rId32" action="ppaction://hlinksldjump"/>
              </a:rPr>
              <a:t>Cross</a:t>
            </a:r>
            <a:endParaRPr lang="en-GB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GB" sz="1400" dirty="0" err="1">
                <a:hlinkClick r:id="rId33" action="ppaction://hlinksldjump"/>
              </a:rPr>
              <a:t>Chalna</a:t>
            </a:r>
            <a:r>
              <a:rPr lang="en-GB" sz="1400" dirty="0">
                <a:hlinkClick r:id="rId33" action="ppaction://hlinksldjump"/>
              </a:rPr>
              <a:t> </a:t>
            </a:r>
            <a:r>
              <a:rPr lang="en-GB" sz="1400" dirty="0" err="1">
                <a:hlinkClick r:id="rId33" action="ppaction://hlinksldjump"/>
              </a:rPr>
              <a:t>hai</a:t>
            </a:r>
            <a:r>
              <a:rPr lang="en-GB" sz="1400" dirty="0">
                <a:hlinkClick r:id="rId33" action="ppaction://hlinksldjump"/>
              </a:rPr>
              <a:t>, </a:t>
            </a:r>
            <a:r>
              <a:rPr lang="en-GB" sz="1400" dirty="0" err="1">
                <a:hlinkClick r:id="rId33" action="ppaction://hlinksldjump"/>
              </a:rPr>
              <a:t>Chalna</a:t>
            </a:r>
            <a:r>
              <a:rPr lang="en-GB" sz="1400" dirty="0">
                <a:hlinkClick r:id="rId33" action="ppaction://hlinksldjump"/>
              </a:rPr>
              <a:t> </a:t>
            </a:r>
            <a:r>
              <a:rPr lang="en-GB" sz="1400" dirty="0" err="1" smtClean="0">
                <a:hlinkClick r:id="rId33" action="ppaction://hlinksldjump"/>
              </a:rPr>
              <a:t>hai</a:t>
            </a:r>
            <a:endParaRPr lang="en-GB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US" sz="1400" dirty="0" err="1" smtClean="0">
                <a:hlinkClick r:id="rId34" action="ppaction://hlinksldjump"/>
              </a:rPr>
              <a:t>Chinna</a:t>
            </a:r>
            <a:r>
              <a:rPr lang="en-US" sz="1400" dirty="0" smtClean="0">
                <a:hlinkClick r:id="rId34" action="ppaction://hlinksldjump"/>
              </a:rPr>
              <a:t> </a:t>
            </a:r>
            <a:r>
              <a:rPr lang="en-US" sz="1400" dirty="0" err="1">
                <a:hlinkClick r:id="rId34" action="ppaction://hlinksldjump"/>
              </a:rPr>
              <a:t>pillaihal</a:t>
            </a:r>
            <a:r>
              <a:rPr lang="en-US" sz="1400" dirty="0">
                <a:hlinkClick r:id="rId34" action="ppaction://hlinksldjump"/>
              </a:rPr>
              <a:t> </a:t>
            </a:r>
            <a:r>
              <a:rPr lang="en-US" sz="1400" dirty="0" err="1">
                <a:hlinkClick r:id="rId34" action="ppaction://hlinksldjump"/>
              </a:rPr>
              <a:t>chella</a:t>
            </a:r>
            <a:r>
              <a:rPr lang="en-US" sz="1400" dirty="0">
                <a:hlinkClick r:id="rId34" action="ppaction://hlinksldjump"/>
              </a:rPr>
              <a:t> </a:t>
            </a:r>
            <a:r>
              <a:rPr lang="en-US" sz="1400" dirty="0" err="1">
                <a:hlinkClick r:id="rId34" action="ppaction://hlinksldjump"/>
              </a:rPr>
              <a:t>chellankal</a:t>
            </a:r>
            <a:r>
              <a:rPr lang="en-US" sz="1400" dirty="0">
                <a:hlinkClick r:id="rId34" action="ppaction://hlinksldjump"/>
              </a:rPr>
              <a:t> 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 smtClean="0"/>
              <a:t> </a:t>
            </a:r>
            <a:r>
              <a:rPr lang="en-GB" sz="1400" dirty="0">
                <a:hlinkClick r:id="rId35" action="ppaction://hlinksldjump"/>
              </a:rPr>
              <a:t>How great is our God 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 smtClean="0"/>
              <a:t> </a:t>
            </a:r>
            <a:r>
              <a:rPr lang="en-US" sz="1400" dirty="0" err="1">
                <a:hlinkClick r:id="rId36" action="ppaction://hlinksldjump"/>
              </a:rPr>
              <a:t>Aasaman</a:t>
            </a:r>
            <a:r>
              <a:rPr lang="en-US" sz="1400" dirty="0">
                <a:hlinkClick r:id="rId36" action="ppaction://hlinksldjump"/>
              </a:rPr>
              <a:t> </a:t>
            </a:r>
            <a:r>
              <a:rPr lang="en-US" sz="1400" dirty="0" err="1">
                <a:hlinkClick r:id="rId36" action="ppaction://hlinksldjump"/>
              </a:rPr>
              <a:t>Kyon</a:t>
            </a:r>
            <a:r>
              <a:rPr lang="en-US" sz="1400" dirty="0">
                <a:hlinkClick r:id="rId36" action="ppaction://hlinksldjump"/>
              </a:rPr>
              <a:t> </a:t>
            </a:r>
            <a:r>
              <a:rPr lang="en-US" sz="1400" dirty="0" err="1">
                <a:hlinkClick r:id="rId36" action="ppaction://hlinksldjump"/>
              </a:rPr>
              <a:t>Neela</a:t>
            </a:r>
            <a:r>
              <a:rPr lang="en-US" sz="1400" dirty="0">
                <a:hlinkClick r:id="rId36" action="ppaction://hlinksldjump"/>
              </a:rPr>
              <a:t> </a:t>
            </a:r>
            <a:r>
              <a:rPr lang="en-US" sz="1400" dirty="0" err="1">
                <a:hlinkClick r:id="rId36" action="ppaction://hlinksldjump"/>
              </a:rPr>
              <a:t>hai</a:t>
            </a:r>
            <a:r>
              <a:rPr lang="en-US" sz="1400" dirty="0">
                <a:hlinkClick r:id="rId36" action="ppaction://hlinksldjump"/>
              </a:rPr>
              <a:t> ?</a:t>
            </a:r>
            <a:endParaRPr lang="en-GB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 smtClean="0"/>
              <a:t> </a:t>
            </a:r>
            <a:r>
              <a:rPr lang="en-GB" sz="1400" dirty="0">
                <a:hlinkClick r:id="rId37" action="ppaction://hlinksldjump"/>
              </a:rPr>
              <a:t>Some glad </a:t>
            </a:r>
            <a:r>
              <a:rPr lang="en-GB" sz="1400" dirty="0" smtClean="0">
                <a:hlinkClick r:id="rId37" action="ppaction://hlinksldjump"/>
              </a:rPr>
              <a:t>morning</a:t>
            </a:r>
            <a:endParaRPr lang="en-GB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/>
              <a:t> </a:t>
            </a:r>
            <a:r>
              <a:rPr lang="en-GB" sz="1400" dirty="0" smtClean="0">
                <a:hlinkClick r:id="rId38" action="ppaction://hlinksldjump"/>
              </a:rPr>
              <a:t>I will fight this fight</a:t>
            </a:r>
            <a:endParaRPr lang="en-GB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dirty="0" smtClean="0"/>
              <a:t> </a:t>
            </a:r>
            <a:r>
              <a:rPr lang="en-US" sz="1400" dirty="0" smtClean="0">
                <a:hlinkClick r:id="rId39" action="ppaction://hlinksldjump"/>
              </a:rPr>
              <a:t>I won’t turn left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 smtClean="0"/>
              <a:t>  </a:t>
            </a:r>
            <a:r>
              <a:rPr lang="en-GB" sz="1400" dirty="0">
                <a:hlinkClick r:id="rId40" action="ppaction://hlinksldjump"/>
              </a:rPr>
              <a:t>You keep up the fight hey</a:t>
            </a:r>
            <a:r>
              <a:rPr lang="en-GB" sz="1400" dirty="0" smtClean="0">
                <a:hlinkClick r:id="rId40" action="ppaction://hlinksldjump"/>
              </a:rPr>
              <a:t>!</a:t>
            </a:r>
            <a:endParaRPr lang="en-GB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US" sz="1400" dirty="0"/>
              <a:t> </a:t>
            </a:r>
            <a:r>
              <a:rPr lang="en-GB" sz="1400" dirty="0" err="1" smtClean="0">
                <a:hlinkClick r:id="rId41" action="ppaction://hlinksldjump"/>
              </a:rPr>
              <a:t>Anugrahakari</a:t>
            </a:r>
            <a:r>
              <a:rPr lang="en-GB" sz="1400" dirty="0" smtClean="0">
                <a:hlinkClick r:id="rId41" action="ppaction://hlinksldjump"/>
              </a:rPr>
              <a:t> </a:t>
            </a:r>
            <a:r>
              <a:rPr lang="en-GB" sz="1400" dirty="0" err="1" smtClean="0">
                <a:hlinkClick r:id="rId41" action="ppaction://hlinksldjump"/>
              </a:rPr>
              <a:t>Prabhuji</a:t>
            </a:r>
            <a:endParaRPr lang="en-GB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81"/>
              <a:defRPr/>
            </a:pPr>
            <a:r>
              <a:rPr lang="en-GB" sz="1400" i="1" dirty="0"/>
              <a:t> </a:t>
            </a:r>
            <a:r>
              <a:rPr lang="en-GB" sz="1400" i="1" dirty="0" smtClean="0">
                <a:hlinkClick r:id="rId42" action="ppaction://hlinksldjump"/>
              </a:rPr>
              <a:t>Father , I Place into your hands</a:t>
            </a:r>
            <a:r>
              <a:rPr lang="en-GB" sz="1400" i="1" dirty="0"/>
              <a:t/>
            </a:r>
            <a:br>
              <a:rPr lang="en-GB" sz="1400" i="1" dirty="0"/>
            </a:br>
            <a:endParaRPr lang="en-US" sz="140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br>
              <a:rPr lang="en-US" sz="1400" dirty="0">
                <a:hlinkClick r:id="rId16" action="ppaction://hlinksldjump"/>
              </a:rPr>
            </a:b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9448800" y="6400800"/>
            <a:ext cx="304800" cy="284158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05600" y="95250"/>
            <a:ext cx="32004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dirty="0">
                <a:latin typeface="Arial" pitchFamily="34" charset="0"/>
                <a:hlinkClick r:id="rId43" action="ppaction://hlinksldjump"/>
              </a:rPr>
              <a:t>Give to our God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hlinkClick r:id="rId16" action="ppaction://hlinksldjump"/>
              </a:rPr>
              <a:t> </a:t>
            </a:r>
            <a:r>
              <a:rPr lang="en-US" sz="1400" dirty="0">
                <a:hlinkClick r:id="rId44" action="ppaction://hlinksldjump"/>
              </a:rPr>
              <a:t>Guide me, O </a:t>
            </a:r>
            <a:r>
              <a:rPr lang="en-US" sz="1400" dirty="0" smtClean="0">
                <a:hlinkClick r:id="rId44" action="ppaction://hlinksldjump"/>
              </a:rPr>
              <a:t>Thou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 smtClean="0"/>
              <a:t> </a:t>
            </a:r>
            <a:r>
              <a:rPr lang="en-US" sz="1400" dirty="0" smtClean="0">
                <a:hlinkClick r:id="rId45" action="ppaction://hlinksldjump"/>
              </a:rPr>
              <a:t>Read your Bible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 smtClean="0"/>
              <a:t> </a:t>
            </a:r>
            <a:r>
              <a:rPr lang="en-US" sz="1400" dirty="0" smtClean="0">
                <a:hlinkClick r:id="rId46" action="ppaction://hlinksldjump"/>
              </a:rPr>
              <a:t>Hello again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 smtClean="0"/>
              <a:t> </a:t>
            </a:r>
            <a:r>
              <a:rPr lang="en-US" sz="1400" dirty="0" smtClean="0">
                <a:hlinkClick r:id="rId47" action="ppaction://hlinksldjump"/>
              </a:rPr>
              <a:t>Down on my </a:t>
            </a:r>
            <a:r>
              <a:rPr lang="en-US" sz="1400" dirty="0" smtClean="0">
                <a:hlinkClick r:id="rId47" action="ppaction://hlinksldjump"/>
              </a:rPr>
              <a:t>knees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hlinkClick r:id="rId48" action="ppaction://hlinksldjump"/>
              </a:rPr>
              <a:t>Every  praise is to our </a:t>
            </a:r>
            <a:r>
              <a:rPr lang="en-US" sz="1400" dirty="0" smtClean="0">
                <a:hlinkClick r:id="rId48" action="ppaction://hlinksldjump"/>
              </a:rPr>
              <a:t>God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9" action="ppaction://hlinksldjump"/>
              </a:rPr>
              <a:t>Father, I place into Your hands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0" action="ppaction://hlinksldjump"/>
              </a:rPr>
              <a:t>Get up, get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0" action="ppaction://hlinksldjump"/>
              </a:rPr>
              <a:t>up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hlinkClick r:id="rId51" action="ppaction://hlinksldjump"/>
              </a:rPr>
              <a:t>In heavenly 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1" action="ppaction://hlinksldjump"/>
              </a:rPr>
              <a:t>armour</a:t>
            </a:r>
            <a:endParaRPr lang="it-IT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2" action="ppaction://hlinksldjump"/>
              </a:rPr>
              <a:t>Ghadi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2" action="ppaction://hlinksldjump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2" action="ppaction://hlinksldjump"/>
              </a:rPr>
              <a:t>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2" action="ppaction://hlinksldjump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2" action="ppaction://hlinksldjump"/>
              </a:rPr>
              <a:t>kata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3" action="ppaction://hlinksldjump"/>
              </a:rPr>
              <a:t>Stand up! Stand up for Jesus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3" action="ppaction://hlinksldjump"/>
              </a:rPr>
              <a:t>!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Senao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ka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Yahowa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 </a:t>
            </a:r>
            <a:r>
              <a:rPr lang="en-US" alt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4" action="ppaction://hlinksldjump"/>
              </a:rPr>
              <a:t>hamare</a:t>
            </a:r>
            <a:endParaRPr lang="en-US" alt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5" action="ppaction://hlinksldjump"/>
              </a:rPr>
              <a:t>In each heart there is a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5" action="ppaction://hlinksldjump"/>
              </a:rPr>
              <a:t>longing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6" action="ppaction://hlinksldjump"/>
              </a:rPr>
              <a:t>God 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6" action="ppaction://hlinksldjump"/>
              </a:rPr>
              <a:t>good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7" action="ppaction://hlinksldjump"/>
              </a:rPr>
              <a:t>Sing unto the Lord a new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7" action="ppaction://hlinksldjump"/>
              </a:rPr>
              <a:t>song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Yehova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enikayi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yudham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8" action="ppaction://hlinksldjump"/>
              </a:rPr>
              <a:t>cheykayal</a:t>
            </a:r>
            <a:endParaRPr lang="en-US" sz="14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r>
              <a:rPr lang="en-US" sz="1400" smtClean="0">
                <a:hlinkClick r:id="rId16" action="ppaction://hlinksldjump"/>
              </a:rPr>
              <a:t> </a:t>
            </a:r>
            <a:r>
              <a:rPr lang="en-US" sz="1400" dirty="0" smtClean="0">
                <a:hlinkClick r:id="rId59" action="ppaction://hlinksldjump"/>
              </a:rPr>
              <a:t>Happy Birthday </a:t>
            </a:r>
            <a:endParaRPr lang="en-US" sz="1400" dirty="0" smtClean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401"/>
              <a:defRPr/>
            </a:pPr>
            <a:endParaRPr lang="en-US" sz="1400" dirty="0"/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 startAt="361"/>
              <a:defRPr/>
            </a:pPr>
            <a:endParaRPr lang="en-US" sz="1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(54)			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able, is able I know He’s able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my Lord is able to carry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me through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healed the broken hearted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set the captives free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made the lame to walk again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caused the blind to see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He’s able, is able, I know He’s able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know my Lord is able to 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carry me through</a:t>
            </a:r>
          </a:p>
        </p:txBody>
      </p:sp>
      <p:sp>
        <p:nvSpPr>
          <p:cNvPr id="1249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(55)</a:t>
            </a:r>
            <a:r>
              <a:rPr lang="en-US" altLang="en-US" sz="2400" b="1">
                <a:latin typeface="Verdana" panose="020B0604030504040204" pitchFamily="34" charset="0"/>
              </a:rPr>
              <a:t>	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There’s a grand highway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 is free to 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it leads to the King’s abode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 starts at the cross where Jesus died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it is there You must join the band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Trum…Trum…Trum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hear the marching</a:t>
            </a:r>
            <a:endParaRPr lang="fr-FR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>
                <a:latin typeface="Verdana" panose="020B0604030504040204" pitchFamily="34" charset="0"/>
              </a:rPr>
              <a:t>Ha….Ha… Ha… the pilgrims sing.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the highway shall be my way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I am going to see the King</a:t>
            </a:r>
          </a:p>
        </p:txBody>
      </p:sp>
      <p:sp>
        <p:nvSpPr>
          <p:cNvPr id="12698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(56)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Up from the grave He arose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a mighty triumph over His foes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arose a victor from the dark domain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He lives forever with His Saints to reign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arose……..He arose ….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Hallelujah Christ arose	 </a:t>
            </a:r>
          </a:p>
        </p:txBody>
      </p:sp>
      <p:sp>
        <p:nvSpPr>
          <p:cNvPr id="1290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7696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(57)		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Oh what a wonderful </a:t>
            </a:r>
            <a:r>
              <a:rPr lang="en-US" sz="2400" dirty="0" err="1">
                <a:latin typeface="Verdana" pitchFamily="34" charset="0"/>
              </a:rPr>
              <a:t>wonderful</a:t>
            </a:r>
            <a:r>
              <a:rPr lang="en-US" sz="2400" dirty="0">
                <a:latin typeface="Verdana" pitchFamily="34" charset="0"/>
              </a:rPr>
              <a:t> day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Day I will never forget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After I wandered in darkness away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the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 I met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Oh what a tender compassionate friend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met the needs of my heart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Shadows dispelling with joy I am telling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made all the darkness depart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Heaven came down and glory filled my soul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When at the cross my </a:t>
            </a:r>
            <a:r>
              <a:rPr lang="en-US" sz="2400" dirty="0" err="1">
                <a:latin typeface="Verdana" pitchFamily="34" charset="0"/>
              </a:rPr>
              <a:t>Saviour</a:t>
            </a:r>
            <a:r>
              <a:rPr lang="en-US" sz="2400" dirty="0">
                <a:latin typeface="Verdana" pitchFamily="34" charset="0"/>
              </a:rPr>
              <a:t> made me whole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sins were washed away and my night was turned to day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Heaven came down and glory filled my soul		</a:t>
            </a:r>
          </a:p>
        </p:txBody>
      </p:sp>
      <p:sp>
        <p:nvSpPr>
          <p:cNvPr id="1310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(58)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cast all my cares upon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lay all of my burdens down at Your feet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any time I don’t know what to 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will cast all my  cares upon You	</a:t>
            </a:r>
          </a:p>
        </p:txBody>
      </p:sp>
      <p:sp>
        <p:nvSpPr>
          <p:cNvPr id="1331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(59)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the Father..God the Father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the Son…God the Son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the Holy Spirit…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God the Holy Spirit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Three in one …three in one</a:t>
            </a:r>
          </a:p>
        </p:txBody>
      </p:sp>
      <p:sp>
        <p:nvSpPr>
          <p:cNvPr id="1351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(60)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Jesus……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in the morning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in the noon time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Jesus….. Jesus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when the sun goes down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Serve Him….. Serve Him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Praise Him….. Praise Him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Amen ..Amen</a:t>
            </a:r>
          </a:p>
        </p:txBody>
      </p:sp>
      <p:sp>
        <p:nvSpPr>
          <p:cNvPr id="1372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905000" y="8382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219200" y="533400"/>
            <a:ext cx="6781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(61)</a:t>
            </a:r>
            <a:r>
              <a:rPr lang="en-US" sz="2000" b="1" dirty="0">
                <a:latin typeface="Verdana" pitchFamily="34" charset="0"/>
              </a:rPr>
              <a:t>	</a:t>
            </a:r>
            <a:r>
              <a:rPr lang="en-US" sz="2000" dirty="0">
                <a:latin typeface="Verdana" pitchFamily="34" charset="0"/>
              </a:rPr>
              <a:t>		                            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A</a:t>
            </a:r>
            <a:r>
              <a:rPr lang="en-US" sz="20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joy..joy.. joy..joy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Down in my heart           	…...3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joy..joy..joy..joy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Down in my heart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Glory to His name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	</a:t>
            </a:r>
          </a:p>
          <a:p>
            <a:pPr lvl="1" eaLnBrk="1" hangingPunct="1">
              <a:defRPr/>
            </a:pPr>
            <a:r>
              <a:rPr lang="en-US" sz="2000" dirty="0">
                <a:latin typeface="Verdana" pitchFamily="34" charset="0"/>
              </a:rPr>
              <a:t>and I am so happy..so very happy	</a:t>
            </a:r>
          </a:p>
          <a:p>
            <a:pPr lvl="1"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love of Jesus in my h..e..a..r..t	</a:t>
            </a:r>
          </a:p>
          <a:p>
            <a:pPr lvl="1" eaLnBrk="1" hangingPunct="1">
              <a:defRPr/>
            </a:pPr>
            <a:r>
              <a:rPr lang="en-US" sz="2000" dirty="0">
                <a:latin typeface="Verdana" pitchFamily="34" charset="0"/>
              </a:rPr>
              <a:t>and I am so happy..so very happy	</a:t>
            </a:r>
          </a:p>
          <a:p>
            <a:pPr lvl="1"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love of Jesus in my heart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peace that </a:t>
            </a:r>
            <a:r>
              <a:rPr lang="en-US" sz="2000" dirty="0" err="1">
                <a:latin typeface="Verdana" pitchFamily="34" charset="0"/>
              </a:rPr>
              <a:t>passeth</a:t>
            </a:r>
            <a:r>
              <a:rPr lang="en-US" sz="2000" dirty="0">
                <a:latin typeface="Verdana" pitchFamily="34" charset="0"/>
              </a:rPr>
              <a:t> understanding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Down in my heart		…….3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Glory to His name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I’ve got the love of </a:t>
            </a:r>
            <a:r>
              <a:rPr lang="en-US" sz="2000" dirty="0" err="1">
                <a:latin typeface="Verdana" pitchFamily="34" charset="0"/>
              </a:rPr>
              <a:t>Jesus.love</a:t>
            </a:r>
            <a:r>
              <a:rPr lang="en-US" sz="2000" dirty="0">
                <a:latin typeface="Verdana" pitchFamily="34" charset="0"/>
              </a:rPr>
              <a:t> of Jesus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Down in my heart		……3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Glory to His name		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1392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(62) 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Lift Your head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don’t let the devil..pick up his arrow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knock You down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Knock You down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stand Your ground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pick up the word,the sword of the spirit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see him run…see him run </a:t>
            </a:r>
          </a:p>
        </p:txBody>
      </p:sp>
      <p:sp>
        <p:nvSpPr>
          <p:cNvPr id="1413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(63)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Keep praising the Lord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when the skies above are grey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Keep praising the Lord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the answers on the way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do not despair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the Lord will answer prayers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those who endure,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victory’s sure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keep praising the Lord</a:t>
            </a:r>
          </a:p>
        </p:txBody>
      </p:sp>
      <p:sp>
        <p:nvSpPr>
          <p:cNvPr id="1433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71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195" name="Text Box 595"/>
          <p:cNvSpPr txBox="1">
            <a:spLocks noChangeArrowheads="1"/>
          </p:cNvSpPr>
          <p:nvPr/>
        </p:nvSpPr>
        <p:spPr bwMode="auto">
          <a:xfrm>
            <a:off x="1295400" y="1600200"/>
            <a:ext cx="6934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(1)                                               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A</a:t>
            </a:r>
            <a:endParaRPr lang="en-US" sz="2000" i="1" dirty="0">
              <a:solidFill>
                <a:schemeClr val="tx1">
                  <a:lumMod val="65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Trust in the Lord and don’t despair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a friend so true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 matter what Your troubles are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will see You through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Sing when the day is bright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Sing through the darkest night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Every day, all the way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Let us sing, sing… sing.</a:t>
            </a:r>
          </a:p>
        </p:txBody>
      </p:sp>
      <p:sp>
        <p:nvSpPr>
          <p:cNvPr id="163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63000" y="5943600"/>
            <a:ext cx="720725" cy="685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0 h 21600"/>
              <a:gd name="T4" fmla="*/ 720725 w 21600"/>
              <a:gd name="T5" fmla="*/ 0 h 21600"/>
              <a:gd name="T6" fmla="*/ 720725 w 21600"/>
              <a:gd name="T7" fmla="*/ 342900 h 21600"/>
              <a:gd name="T8" fmla="*/ 720725 w 21600"/>
              <a:gd name="T9" fmla="*/ 685800 h 21600"/>
              <a:gd name="T10" fmla="*/ 360362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7543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(64)      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F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Peter and John went to pray.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They met  a lame man on the way.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asked for alms and held out his palms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this is what Peter did say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Silver and Gold have I none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But such as I have give I thee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name of Jesus Christ of Nazareth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rise up and walk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went walking and leaping and praising God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walking and leaping and praising God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the name of Jesus Christ of Nazareth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rise up and walk </a:t>
            </a:r>
          </a:p>
        </p:txBody>
      </p:sp>
      <p:sp>
        <p:nvSpPr>
          <p:cNvPr id="1454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(65) Psalm 118: 24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is the day, this is the day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the Lord hath made 	   …..2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will rejoice, we will rejoice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be glad in it and be glad in it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is the day that the Lord hath made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we will rejoice and be glad in it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This is the day, this is the day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the Lord…. hath…… made</a:t>
            </a:r>
          </a:p>
        </p:txBody>
      </p:sp>
      <p:sp>
        <p:nvSpPr>
          <p:cNvPr id="1474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371600" y="381000"/>
            <a:ext cx="678021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(66)	 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joy of the Lord is my strength..4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feeds me on the living bread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It tastes so good		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joy of the Lord is my strength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gives me living water and I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Thirst no more		..3 </a:t>
            </a:r>
            <a:r>
              <a:rPr lang="en-US" sz="2400" i="1" dirty="0">
                <a:latin typeface="Verdana" pitchFamily="34" charset="0"/>
              </a:rPr>
              <a:t>	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joy of the Lord is my strength	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fills my mouth with laughter	</a:t>
            </a:r>
            <a:endParaRPr lang="es-E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S" sz="2400" dirty="0" err="1">
                <a:latin typeface="Verdana" pitchFamily="34" charset="0"/>
              </a:rPr>
              <a:t>Ha.</a:t>
            </a:r>
            <a:r>
              <a:rPr lang="es-ES" sz="2400" dirty="0">
                <a:latin typeface="Verdana" pitchFamily="34" charset="0"/>
              </a:rPr>
              <a:t>.ha..ha…ha..ha	..3</a:t>
            </a: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joy of the Lord is my strength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		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Ha..ha..ha..ha..ha..ha..ha..ha...3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joy of the Lord is my strength 		</a:t>
            </a:r>
          </a:p>
        </p:txBody>
      </p:sp>
      <p:sp>
        <p:nvSpPr>
          <p:cNvPr id="1495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(67) </a:t>
            </a:r>
            <a:r>
              <a:rPr lang="en-US" sz="2400" b="1" dirty="0">
                <a:latin typeface="Verdana" pitchFamily="34" charset="0"/>
              </a:rPr>
              <a:t>		</a:t>
            </a:r>
            <a:r>
              <a:rPr lang="en-US" sz="2400" dirty="0">
                <a:latin typeface="Verdana" pitchFamily="34" charset="0"/>
              </a:rPr>
              <a:t>		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                    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sing of the mercies of the Lord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forever I will sing….I will sing ..2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of  the mercies of the Lord 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with my mouth will I make known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faithfulness, thy faithfulness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with my mouth, will I make known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faithfulness to all generations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will sing of the mercies of the Lord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Forever I will sing, I will sing..2   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of the mercies of the Lord</a:t>
            </a:r>
          </a:p>
        </p:txBody>
      </p:sp>
      <p:sp>
        <p:nvSpPr>
          <p:cNvPr id="1515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(68)	                                             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Lord make me an instrument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 instrument of worship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lift up my hands to thy name  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Lord make me a symphony 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 symphony of worship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lift up my hands  to thy name 	</a:t>
            </a:r>
          </a:p>
        </p:txBody>
      </p:sp>
      <p:sp>
        <p:nvSpPr>
          <p:cNvPr id="1536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(69)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only a sinner saved by grace!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only a sinner saved by grace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This is my story,toGod be the glory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only a sinner, saved by grace</a:t>
            </a:r>
          </a:p>
        </p:txBody>
      </p:sp>
      <p:sp>
        <p:nvSpPr>
          <p:cNvPr id="15565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67818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(70)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We are one in the spirit }                                    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We are one in the Lord }…..2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we pray that our unity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may one day be restored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and they’ll know we are Christians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by our love, by our love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yes they’ll know we are Christians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by our love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We will walk with each other	}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We will walk hand in hand	}…..2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together we’ll spread the news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God is in our land    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We will work with each other }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We will work side by side        }…..2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and we’ll guard each man’s dignity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and save each man’s pride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All praise to the Father from whom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all things come  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all praise to Christ Jesus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His only Son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and all praise to the Spirit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Who makes us one	 </a:t>
            </a:r>
          </a:p>
        </p:txBody>
      </p:sp>
      <p:sp>
        <p:nvSpPr>
          <p:cNvPr id="15770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(71)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so glad that Jesus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set me free …..3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Singing glory hallelujah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set me free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devil had me bound but}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set me free		}…..3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Singing glory hallelujah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Jesus set me free	</a:t>
            </a:r>
          </a:p>
        </p:txBody>
      </p:sp>
      <p:sp>
        <p:nvSpPr>
          <p:cNvPr id="15974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(72)	                                 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Cm /  Em</a:t>
            </a:r>
            <a:r>
              <a:rPr lang="en-US" sz="2400" dirty="0">
                <a:latin typeface="Verdana" pitchFamily="34" charset="0"/>
              </a:rPr>
              <a:t>	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Sing hallelujah to the Lord	..2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Sing hallelujah sing hallelujah	 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Sing hallelujah to the Lord					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Jesus is risen from the dead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Jesus has conquered sin and death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Jesus is seated on the throne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Jesus is coming back again	</a:t>
            </a:r>
          </a:p>
          <a:p>
            <a:pPr marL="342900" indent="-342900" eaLnBrk="1" hangingPunct="1">
              <a:defRPr/>
            </a:pPr>
            <a:r>
              <a:rPr lang="en-US" sz="2400" dirty="0">
                <a:latin typeface="Verdana" pitchFamily="34" charset="0"/>
              </a:rPr>
              <a:t>			 </a:t>
            </a:r>
          </a:p>
        </p:txBody>
      </p:sp>
      <p:sp>
        <p:nvSpPr>
          <p:cNvPr id="16179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Verdana" pitchFamily="34" charset="0"/>
              </a:rPr>
              <a:t>(73)				                     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loving kindness is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better than life …..2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lips shall praise thee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Thus will I bless thee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loving kindness is better than life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I’ll lift my hands up unto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name   ...2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lips shall praise thee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Thus will I bless thee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Thy loving kindness is better than life</a:t>
            </a:r>
          </a:p>
        </p:txBody>
      </p:sp>
      <p:sp>
        <p:nvSpPr>
          <p:cNvPr id="16384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(2)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Oh! Glory to God he has lifted me up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has lifted me up I know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reached out his hand and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lifted me up and that’s why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so!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love him more and more          …..  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when I stand upon the other shore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I’ll praise him more and more.   …..  2</a:t>
            </a:r>
          </a:p>
        </p:txBody>
      </p:sp>
      <p:sp>
        <p:nvSpPr>
          <p:cNvPr id="184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154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7543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(74)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in right, out right upright down right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happy all the time	…..2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Since Jesus came in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washed away my sins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 am in right, out right upright down right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happy all the time. </a:t>
            </a:r>
          </a:p>
        </p:txBody>
      </p:sp>
      <p:sp>
        <p:nvSpPr>
          <p:cNvPr id="16589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914400" y="65088"/>
            <a:ext cx="6781800" cy="900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(75)	                                 B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Jesus loves me this I know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For the bible tells me so 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Little ones to Him belong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They are weak but He is strong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Yes Jesus loves me, …3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The Bible tells me so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	</a:t>
            </a:r>
            <a:r>
              <a:rPr lang="en-US" altLang="en-US" sz="2300" dirty="0" err="1"/>
              <a:t>Na,na,na,na,na,na,na</a:t>
            </a:r>
            <a:endParaRPr lang="en-US" altLang="en-US" sz="23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	</a:t>
            </a:r>
            <a:r>
              <a:rPr lang="en-US" altLang="en-US" sz="2300" dirty="0" err="1"/>
              <a:t>Na,na,na,na,na,na,na</a:t>
            </a:r>
            <a:r>
              <a:rPr lang="en-US" altLang="en-US" sz="2300" dirty="0"/>
              <a:t>  who (2)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Jesus Loves me He who died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Heavens gate to open wide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He who washed away my sin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Let His little child come 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Yes Jesus loves me, …3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</a:rPr>
              <a:t>The Bible tells me so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	</a:t>
            </a:r>
            <a:r>
              <a:rPr lang="en-US" altLang="en-US" sz="2300" dirty="0" err="1"/>
              <a:t>Na,na,na,na,na,na,na</a:t>
            </a:r>
            <a:endParaRPr lang="en-US" altLang="en-US" sz="23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/>
              <a:t>	</a:t>
            </a:r>
            <a:r>
              <a:rPr lang="en-US" altLang="en-US" sz="2300" dirty="0" err="1"/>
              <a:t>Na,na,na,na,na,na,na</a:t>
            </a:r>
            <a:r>
              <a:rPr lang="en-US" altLang="en-US" sz="2300" dirty="0"/>
              <a:t>  who (2)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16794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(76)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Bind us together Lord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bind us together with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cords that </a:t>
            </a:r>
            <a:r>
              <a:rPr lang="en-US" sz="2400" dirty="0" smtClean="0">
                <a:latin typeface="Verdana" pitchFamily="34" charset="0"/>
              </a:rPr>
              <a:t>cannot </a:t>
            </a:r>
            <a:r>
              <a:rPr lang="en-US" sz="2400" dirty="0">
                <a:latin typeface="Verdana" pitchFamily="34" charset="0"/>
              </a:rPr>
              <a:t>be broken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bind us together Lord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bind us together Lord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bind us together with love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only one God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only one King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there is only one body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is why we sing………so</a:t>
            </a:r>
          </a:p>
        </p:txBody>
      </p:sp>
      <p:sp>
        <p:nvSpPr>
          <p:cNvPr id="16998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(77</a:t>
            </a:r>
            <a:r>
              <a:rPr lang="en-US" sz="2400" b="1" dirty="0">
                <a:latin typeface="Verdana" pitchFamily="34" charset="0"/>
              </a:rPr>
              <a:t>)</a:t>
            </a:r>
            <a:r>
              <a:rPr lang="en-US" sz="2400" dirty="0">
                <a:latin typeface="Verdana" pitchFamily="34" charset="0"/>
              </a:rPr>
              <a:t>	                                       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       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must be B-O-R-N born again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that’s what the Bible says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to be an S-O-N a son of God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that’s what the Bible says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In John 3:3 of the B-I-B-L-E 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that’s what Jesus says to me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You must be born again	..2</a:t>
            </a:r>
          </a:p>
        </p:txBody>
      </p:sp>
      <p:sp>
        <p:nvSpPr>
          <p:cNvPr id="17203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(78)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There’s a new and living way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Walk ye in it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It’s a new and living way God has </a:t>
            </a:r>
            <a:r>
              <a:rPr lang="en-US" altLang="en-US" sz="2400" dirty="0" smtClean="0">
                <a:latin typeface="Verdana" panose="020B0604030504040204" pitchFamily="34" charset="0"/>
              </a:rPr>
              <a:t>planned</a:t>
            </a: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In this new and living way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am walking day by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 am guided and led by His right hand </a:t>
            </a:r>
          </a:p>
        </p:txBody>
      </p:sp>
      <p:sp>
        <p:nvSpPr>
          <p:cNvPr id="1740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67818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(79)			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                                         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		</a:t>
            </a:r>
            <a:r>
              <a:rPr lang="en-US" i="1" dirty="0">
                <a:latin typeface="Verdana" pitchFamily="34" charset="0"/>
              </a:rPr>
              <a:t> 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Over the hills and everywhere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 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Jesus Christ is the way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</a:t>
            </a:r>
            <a:r>
              <a:rPr lang="en-US" i="1" dirty="0">
                <a:latin typeface="Verdana" pitchFamily="34" charset="0"/>
              </a:rPr>
              <a:t>Ding – dong – ding – dong</a:t>
            </a:r>
            <a:r>
              <a:rPr lang="en-US" dirty="0">
                <a:latin typeface="Verdana" pitchFamily="34" charset="0"/>
              </a:rPr>
              <a:t>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Rings the gospel bell     </a:t>
            </a:r>
            <a:r>
              <a:rPr lang="en-US" dirty="0">
                <a:latin typeface="Verdana" pitchFamily="34" charset="0"/>
              </a:rPr>
              <a:t>..3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Jesus Christ is the way</a:t>
            </a:r>
            <a:r>
              <a:rPr lang="en-US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Over the hills and everywhere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 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Jesus Christ is truth	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Ding – dong – ding – dong	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Rings the gospel bell     </a:t>
            </a:r>
            <a:r>
              <a:rPr lang="en-US" dirty="0">
                <a:latin typeface="Verdana" pitchFamily="34" charset="0"/>
              </a:rPr>
              <a:t>..3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Jesus Christ is the truth</a:t>
            </a: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Over the hills and everywhere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Go tell it on the mountains		</a:t>
            </a:r>
          </a:p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That Jesus Christ is life 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Ding – dong – ding – dong</a:t>
            </a: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Rings the gospel bell    </a:t>
            </a:r>
            <a:r>
              <a:rPr lang="en-US" dirty="0">
                <a:latin typeface="Verdana" pitchFamily="34" charset="0"/>
              </a:rPr>
              <a:t>..3	</a:t>
            </a:r>
            <a:endParaRPr lang="en-US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Verdana" pitchFamily="34" charset="0"/>
              </a:rPr>
              <a:t>	Jesus Christ is the life</a:t>
            </a:r>
          </a:p>
        </p:txBody>
      </p:sp>
      <p:sp>
        <p:nvSpPr>
          <p:cNvPr id="17613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78179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(80) Jesus loves the little children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All the children of the world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Red and Yellow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Black and White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They are precious in His sight.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Jesus loves the little children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 the world.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 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Jesus died for all the children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All the children of the world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Red  and  Yellow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Black and White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They are precious in His sight.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Jesus died for all the children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 the world.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 </a:t>
            </a:r>
            <a:b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endParaRPr lang="en-US" sz="20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5111750" y="0"/>
            <a:ext cx="4946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Jesus rose for all the children</a:t>
            </a:r>
            <a:br>
              <a:rPr lang="en-US" altLang="en-US" sz="2400" b="1"/>
            </a:br>
            <a:r>
              <a:rPr lang="en-US" altLang="en-US" sz="2400" b="1"/>
              <a:t>All the children of the world</a:t>
            </a:r>
            <a:br>
              <a:rPr lang="en-US" altLang="en-US" sz="2400" b="1"/>
            </a:br>
            <a:r>
              <a:rPr lang="en-US" altLang="en-US" sz="2400" b="1"/>
              <a:t>Red and Yellow</a:t>
            </a:r>
            <a:br>
              <a:rPr lang="en-US" altLang="en-US" sz="2400" b="1"/>
            </a:br>
            <a:r>
              <a:rPr lang="en-US" altLang="en-US" sz="2400" b="1"/>
              <a:t>Black and White</a:t>
            </a:r>
            <a:br>
              <a:rPr lang="en-US" altLang="en-US" sz="2400" b="1"/>
            </a:br>
            <a:r>
              <a:rPr lang="en-US" altLang="en-US" sz="2400" b="1"/>
              <a:t>They are precious in His sight.</a:t>
            </a:r>
            <a:br>
              <a:rPr lang="en-US" altLang="en-US" sz="2400" b="1"/>
            </a:br>
            <a:r>
              <a:rPr lang="en-US" altLang="en-US" sz="2400" b="1"/>
              <a:t>Jesus rose for all the children</a:t>
            </a:r>
            <a:br>
              <a:rPr lang="en-US" altLang="en-US" sz="2400" b="1"/>
            </a:br>
            <a:r>
              <a:rPr lang="en-US" altLang="en-US" sz="2400" b="1"/>
              <a:t>Of the world.</a:t>
            </a:r>
            <a:r>
              <a:rPr lang="en-US" altLang="en-US" sz="1600" b="1"/>
              <a:t/>
            </a:r>
            <a:br>
              <a:rPr lang="en-US" altLang="en-US" sz="1600" b="1"/>
            </a:br>
            <a:r>
              <a:rPr lang="en-US" altLang="en-US" sz="1600" b="1"/>
              <a:t> </a:t>
            </a:r>
            <a:br>
              <a:rPr lang="en-US" altLang="en-US" sz="1600" b="1"/>
            </a:b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(81)                                                               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Em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Bags of gold can never buy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the happiness You’re hunting for     - 2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Happiness is not the money You have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nor the gold nor the car 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nor the dress You wear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Happiness is loving Jesus everyday….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Happiness is not the fun You have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with the friends who will come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stick around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Happiness is loving Jesus everyday</a:t>
            </a:r>
          </a:p>
        </p:txBody>
      </p:sp>
      <p:sp>
        <p:nvSpPr>
          <p:cNvPr id="18022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(82)                                                        E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my everything.. He is my all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my everything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both great and small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gave His life for me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made everything new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 is my everything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now how about You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like honey in the rock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sweet honey in the rock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He tastes like honey in the rock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O taste and see, that the Lord is good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for He tastes like honey in the rock.</a:t>
            </a:r>
          </a:p>
        </p:txBody>
      </p:sp>
      <p:sp>
        <p:nvSpPr>
          <p:cNvPr id="18227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77724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(83)	                                                               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to know the Saviour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Living a life within His favour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having a change in my behaviour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the Lord</a:t>
            </a:r>
            <a:endParaRPr lang="en-US" altLang="en-US" sz="20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real joy is mine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No matter if the tear drops start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I’ve found the secret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Its Jesus in my heart…………. </a:t>
            </a: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a new creation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Jesus and me in close relation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having a part in His salvation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the Lord</a:t>
            </a:r>
            <a:endParaRPr lang="en-US" altLang="en-US" sz="20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		Chorus….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to be forgiven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Living a life that’s worth the living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taking a trip that leads to Heaven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happiness is the Lord</a:t>
            </a:r>
            <a:r>
              <a:rPr lang="en-US" altLang="en-US" sz="1800" i="1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Verdana" panose="020B0604030504040204" pitchFamily="34" charset="0"/>
              </a:rPr>
              <a:t>			</a:t>
            </a:r>
            <a:endParaRPr lang="en-US" altLang="en-US" sz="1800" i="1">
              <a:latin typeface="Verdana" panose="020B0604030504040204" pitchFamily="34" charset="0"/>
            </a:endParaRPr>
          </a:p>
        </p:txBody>
      </p:sp>
      <p:sp>
        <p:nvSpPr>
          <p:cNvPr id="1843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6781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(3)                                                     </a:t>
            </a:r>
            <a:r>
              <a:rPr lang="en-US" sz="2000" i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</a:t>
            </a:r>
            <a:r>
              <a:rPr lang="en-US" sz="2400" dirty="0">
                <a:latin typeface="Verdana" pitchFamily="34" charset="0"/>
              </a:rPr>
              <a:t>    </a:t>
            </a: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Mine, mine, mine </a:t>
            </a:r>
            <a:r>
              <a:rPr lang="en-US" sz="2400" dirty="0" err="1">
                <a:latin typeface="Verdana" pitchFamily="34" charset="0"/>
              </a:rPr>
              <a:t>mine</a:t>
            </a:r>
            <a:r>
              <a:rPr lang="en-US" sz="2400" dirty="0">
                <a:latin typeface="Verdana" pitchFamily="34" charset="0"/>
              </a:rPr>
              <a:t> Jesus is mine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mine when </a:t>
            </a:r>
            <a:r>
              <a:rPr lang="en-US" sz="2400" dirty="0" err="1">
                <a:latin typeface="Verdana" pitchFamily="34" charset="0"/>
              </a:rPr>
              <a:t>Iam</a:t>
            </a:r>
            <a:r>
              <a:rPr lang="en-US" sz="2400" dirty="0">
                <a:latin typeface="Verdana" pitchFamily="34" charset="0"/>
              </a:rPr>
              <a:t> cheery,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mine when </a:t>
            </a:r>
            <a:r>
              <a:rPr lang="en-US" sz="2400" dirty="0" err="1">
                <a:latin typeface="Verdana" pitchFamily="34" charset="0"/>
              </a:rPr>
              <a:t>Iam</a:t>
            </a:r>
            <a:r>
              <a:rPr lang="en-US" sz="2400" dirty="0">
                <a:latin typeface="Verdana" pitchFamily="34" charset="0"/>
              </a:rPr>
              <a:t> weary,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mine, mine, mine </a:t>
            </a:r>
            <a:r>
              <a:rPr lang="en-US" sz="2400" dirty="0" err="1">
                <a:latin typeface="Verdana" pitchFamily="34" charset="0"/>
              </a:rPr>
              <a:t>mine</a:t>
            </a:r>
            <a:r>
              <a:rPr lang="en-US" sz="2400" dirty="0">
                <a:latin typeface="Verdana" pitchFamily="34" charset="0"/>
              </a:rPr>
              <a:t> Jesus is mine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Jesus is always mine.</a:t>
            </a:r>
          </a:p>
        </p:txBody>
      </p:sp>
      <p:sp>
        <p:nvSpPr>
          <p:cNvPr id="2048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154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(84)</a:t>
            </a:r>
            <a:r>
              <a:rPr lang="en-US" sz="2400" b="1" dirty="0">
                <a:latin typeface="Verdana" pitchFamily="34" charset="0"/>
              </a:rPr>
              <a:t> 1 John 3:1                                         </a:t>
            </a:r>
            <a:r>
              <a:rPr lang="en-US" sz="2400" b="1" dirty="0" smtClean="0">
                <a:latin typeface="Verdana" pitchFamily="34" charset="0"/>
              </a:rPr>
              <a:t>E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Behold what </a:t>
            </a:r>
            <a:r>
              <a:rPr lang="en-US" sz="2400" dirty="0" smtClean="0">
                <a:latin typeface="Verdana" pitchFamily="34" charset="0"/>
              </a:rPr>
              <a:t>manner </a:t>
            </a:r>
            <a:r>
              <a:rPr lang="en-US" sz="2400" dirty="0">
                <a:latin typeface="Verdana" pitchFamily="34" charset="0"/>
              </a:rPr>
              <a:t>of love the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Father has given unto us	     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That we should be called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the sons of God..2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Behold what </a:t>
            </a:r>
            <a:r>
              <a:rPr lang="en-US" sz="2400" dirty="0" smtClean="0">
                <a:latin typeface="Verdana" pitchFamily="34" charset="0"/>
              </a:rPr>
              <a:t>manner </a:t>
            </a:r>
            <a:r>
              <a:rPr lang="en-US" sz="2400" dirty="0">
                <a:latin typeface="Verdana" pitchFamily="34" charset="0"/>
              </a:rPr>
              <a:t>of love the.....}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Father has given unto us                }  2</a:t>
            </a:r>
          </a:p>
        </p:txBody>
      </p:sp>
      <p:sp>
        <p:nvSpPr>
          <p:cNvPr id="18637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77724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(85)		                                                          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One day I heard the ancient story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Of a cross on a hill far away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now I’ve a friend up in glory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He’s only a prayer away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Oh He never will say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I am too busy today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every tear every care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He has promised He will share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and although He’s the Lord  of all glory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yet He’s only a prayer away</a:t>
            </a:r>
            <a:r>
              <a:rPr lang="en-US" altLang="en-US" sz="180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Sometimes I don’t feel much like praying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but He speaks words of love just the same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and deep in my soul there starts flowing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living waters sounds of praise to His name</a:t>
            </a:r>
            <a:endParaRPr lang="en-US" altLang="en-US" sz="1800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					Chorus………..</a:t>
            </a:r>
            <a:endParaRPr lang="en-US" altLang="en-US" sz="18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I keep the cross ev’n before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as I die I live day by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If I sin, if I fall He’ll restore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for He’s only a prayer away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					</a:t>
            </a:r>
            <a:r>
              <a:rPr lang="en-US" altLang="en-US" sz="1800" i="1">
                <a:latin typeface="Verdana" panose="020B0604030504040204" pitchFamily="34" charset="0"/>
              </a:rPr>
              <a:t>Chorus………..</a:t>
            </a:r>
          </a:p>
        </p:txBody>
      </p:sp>
      <p:sp>
        <p:nvSpPr>
          <p:cNvPr id="18842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219200" y="533400"/>
            <a:ext cx="77724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(86)	                                                                        C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Your only Son no sin to hide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but You had sent Him from Your side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to walk upon this guilty sod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to become the Lamb of God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Your gift of love they crucified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They laughed and scorned Him as He died </a:t>
            </a:r>
            <a:r>
              <a:rPr lang="en-US" altLang="en-US" sz="1800" i="1" dirty="0">
                <a:latin typeface="Verdana" panose="020B0604030504040204" pitchFamily="34" charset="0"/>
              </a:rPr>
              <a:t>	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 humble King they named Him fraud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sacrificed the Lamb of God</a:t>
            </a:r>
            <a:r>
              <a:rPr lang="en-US" altLang="en-US" sz="1800" i="1" dirty="0">
                <a:latin typeface="Verdana" panose="020B0604030504040204" pitchFamily="34" charset="0"/>
              </a:rPr>
              <a:t> 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O Lamb of God, sweet Lamb of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I love the holy Lamb of God</a:t>
            </a:r>
            <a:r>
              <a:rPr lang="en-US" altLang="en-US" sz="1800" dirty="0">
                <a:latin typeface="Verdana" panose="020B0604030504040204" pitchFamily="34" charset="0"/>
              </a:rPr>
              <a:t>		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O wash me in Your precious blood</a:t>
            </a:r>
            <a:r>
              <a:rPr lang="en-US" altLang="en-US" sz="1800" dirty="0">
                <a:latin typeface="Verdana" panose="020B0604030504040204" pitchFamily="34" charset="0"/>
              </a:rPr>
              <a:t> 	</a:t>
            </a:r>
            <a:endParaRPr lang="en-US" altLang="en-US" sz="1800" i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Verdana" panose="020B0604030504040204" pitchFamily="34" charset="0"/>
              </a:rPr>
              <a:t>	</a:t>
            </a:r>
            <a:r>
              <a:rPr lang="en-US" altLang="en-US" sz="1800" i="1" dirty="0" smtClean="0">
                <a:latin typeface="Verdana" panose="020B0604030504040204" pitchFamily="34" charset="0"/>
              </a:rPr>
              <a:t>My </a:t>
            </a:r>
            <a:r>
              <a:rPr lang="en-US" altLang="en-US" sz="1800" i="1" smtClean="0">
                <a:latin typeface="Verdana" panose="020B0604030504040204" pitchFamily="34" charset="0"/>
              </a:rPr>
              <a:t>Jesus Christ, the Lamb of God</a:t>
            </a:r>
            <a:r>
              <a:rPr lang="en-US" altLang="en-US" sz="1800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I was so lost, I should have died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but You have brought me to Your side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to be led by Your staff and rod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and to be called the Lamb of God 	 </a:t>
            </a:r>
          </a:p>
        </p:txBody>
      </p:sp>
      <p:sp>
        <p:nvSpPr>
          <p:cNvPr id="19046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219200" y="9906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(87)                                                 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on and celebrate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His gift of love we will celebrate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Son of God who loved us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gave us life........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shout Your praise O King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You give us joy nothing else can bring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We give to You our offering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celebration praise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come on and celebrate..celebrate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celebrate and sing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celebrate and sing to the King.}  2 	</a:t>
            </a:r>
          </a:p>
        </p:txBody>
      </p:sp>
      <p:sp>
        <p:nvSpPr>
          <p:cNvPr id="19251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(88)                                                       </a:t>
            </a:r>
            <a:r>
              <a:rPr lang="en-US" altLang="en-US" sz="2000" i="1">
                <a:latin typeface="Verdana" panose="020B0604030504040204" pitchFamily="34" charset="0"/>
              </a:rPr>
              <a:t>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Don’t You know its time to praise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in the sanctuary of His holy people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 set Your mind on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let the praise begin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the glory of the Lord will fill this place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Praise the Lord. pra.a..i..se the Lo..rd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lives within the praises of His people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loves to hear us call upon His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so set Your mind on Him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let Your praise begin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the glory of the Lord will this place</a:t>
            </a:r>
          </a:p>
        </p:txBody>
      </p:sp>
      <p:sp>
        <p:nvSpPr>
          <p:cNvPr id="19456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(89) </a:t>
            </a:r>
            <a:r>
              <a:rPr lang="en-US" altLang="en-US" sz="2400" b="1">
                <a:latin typeface="Verdana" panose="020B0604030504040204" pitchFamily="34" charset="0"/>
              </a:rPr>
              <a:t>Exodus 21: 5,6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Pierce my ear O Lord my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take me to Your door this day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I will serve no other god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Lord I am here to stay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You have paid the price for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with Your blood You ransomed 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and I will love You eternally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 free man I’ll never be...</a:t>
            </a:r>
          </a:p>
        </p:txBody>
      </p:sp>
      <p:sp>
        <p:nvSpPr>
          <p:cNvPr id="196612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373188" y="457200"/>
            <a:ext cx="77708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(90)                                                           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E</a:t>
            </a:r>
            <a:r>
              <a:rPr lang="en-US" sz="2000" dirty="0">
                <a:latin typeface="Verdana" pitchFamily="34" charset="0"/>
              </a:rPr>
              <a:t>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my strength when I am weak 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the treasure that I seek 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my all in all 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Seeking You as a precious jewel 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Lord to give up I’d be a fool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my all in all 		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 	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Jesus Lamb of God 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Holy is Your name</a:t>
            </a:r>
            <a:r>
              <a:rPr lang="en-US" sz="2000" dirty="0">
                <a:latin typeface="Verdana" pitchFamily="34" charset="0"/>
              </a:rPr>
              <a:t> 	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Jesus Lamb of God</a:t>
            </a: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	worthy is Your name</a:t>
            </a:r>
            <a:r>
              <a:rPr lang="en-US" sz="2000" dirty="0">
                <a:latin typeface="Verdana" pitchFamily="34" charset="0"/>
              </a:rPr>
              <a:t> 	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Taking my sin my cross my shame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rising again I bless Your name 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my all in all..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When I fall down You pick me up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when I am dry You fill my cup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You are my all in all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  			</a:t>
            </a:r>
            <a:r>
              <a:rPr lang="en-US" sz="2000" i="1" dirty="0">
                <a:latin typeface="Verdana" pitchFamily="34" charset="0"/>
              </a:rPr>
              <a:t>Jesus Lamb of God</a:t>
            </a:r>
            <a:r>
              <a:rPr lang="en-US" sz="2000" dirty="0">
                <a:latin typeface="Verdana" pitchFamily="34" charset="0"/>
              </a:rPr>
              <a:t>…..</a:t>
            </a:r>
          </a:p>
        </p:txBody>
      </p:sp>
      <p:sp>
        <p:nvSpPr>
          <p:cNvPr id="198660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(91)</a:t>
            </a:r>
            <a:r>
              <a:rPr lang="en-US" sz="2400" b="1" dirty="0">
                <a:latin typeface="Verdana" pitchFamily="34" charset="0"/>
              </a:rPr>
              <a:t>				                             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E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I am a new creation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no more in condemnation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here in the grace of God I stand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heart is overflowing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my love just keeps on growing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here in the grace of God I stand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will praise You Lord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yes I will praise You Lord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and I will sing of all that You have done		 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joy that knows no limit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a likeness in my spirit		</a:t>
            </a:r>
          </a:p>
          <a:p>
            <a:pPr eaLnBrk="1" hangingPunct="1">
              <a:defRPr/>
            </a:pPr>
            <a:r>
              <a:rPr lang="en-US" sz="2400" dirty="0">
                <a:latin typeface="Verdana" pitchFamily="34" charset="0"/>
              </a:rPr>
              <a:t>here in the grace of God I stand	</a:t>
            </a:r>
          </a:p>
        </p:txBody>
      </p:sp>
      <p:sp>
        <p:nvSpPr>
          <p:cNvPr id="200708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772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(92) </a:t>
            </a:r>
            <a:r>
              <a:rPr lang="en-US" altLang="en-US" sz="2400" b="1">
                <a:latin typeface="Verdana" panose="020B0604030504040204" pitchFamily="34" charset="0"/>
              </a:rPr>
              <a:t>Isaiah 61:3		</a:t>
            </a: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He gave me beauty for ashes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oil of joy for mourning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garment of praise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for the spirit of heaviness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 we might be trees of righteousness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the planting of the Lord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that He might be glorified	 </a:t>
            </a:r>
          </a:p>
        </p:txBody>
      </p:sp>
      <p:sp>
        <p:nvSpPr>
          <p:cNvPr id="202756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905000" y="1066800"/>
            <a:ext cx="935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9372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(93) </a:t>
            </a:r>
            <a:r>
              <a:rPr lang="en-US" sz="2000" b="1" dirty="0">
                <a:latin typeface="Verdana" pitchFamily="34" charset="0"/>
              </a:rPr>
              <a:t>Colossians 2:9,10		                                     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The fullness of the Godhead bodily	</a:t>
            </a:r>
          </a:p>
          <a:p>
            <a:pPr eaLnBrk="1" hangingPunct="1">
              <a:defRPr/>
            </a:pPr>
            <a:r>
              <a:rPr lang="en-US" sz="2000" dirty="0" err="1">
                <a:latin typeface="Verdana" pitchFamily="34" charset="0"/>
              </a:rPr>
              <a:t>dwelleth</a:t>
            </a:r>
            <a:r>
              <a:rPr lang="en-US" sz="2000" dirty="0">
                <a:latin typeface="Verdana" pitchFamily="34" charset="0"/>
              </a:rPr>
              <a:t> in my soul	..3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we are complete in Him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		</a:t>
            </a:r>
            <a:endParaRPr lang="en-US" sz="2000" i="1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i="1" dirty="0">
                <a:latin typeface="Verdana" pitchFamily="34" charset="0"/>
              </a:rPr>
              <a:t> 	complete, complete, complete in Him</a:t>
            </a:r>
            <a:r>
              <a:rPr lang="en-US" sz="20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w</a:t>
            </a:r>
            <a:r>
              <a:rPr lang="en-US" sz="2000" i="1" dirty="0">
                <a:latin typeface="Verdana" pitchFamily="34" charset="0"/>
              </a:rPr>
              <a:t>e are complete in Him</a:t>
            </a:r>
            <a:r>
              <a:rPr lang="en-US" sz="2000" dirty="0">
                <a:latin typeface="Verdana" pitchFamily="34" charset="0"/>
              </a:rPr>
              <a:t>	..2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Its not by works of righteousness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But by His grace alone	..3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That we are complete in Him		</a:t>
            </a:r>
            <a:r>
              <a:rPr lang="en-US" sz="2000" i="1" dirty="0">
                <a:latin typeface="Verdana" pitchFamily="34" charset="0"/>
              </a:rPr>
              <a:t>complete, complete</a:t>
            </a:r>
            <a:r>
              <a:rPr lang="en-US" sz="2000" dirty="0">
                <a:latin typeface="Verdana" pitchFamily="34" charset="0"/>
              </a:rPr>
              <a:t>	</a:t>
            </a:r>
          </a:p>
          <a:p>
            <a:pPr eaLnBrk="1" hangingPunct="1">
              <a:defRPr/>
            </a:pPr>
            <a:endParaRPr lang="en-US" sz="20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There’s nothing more that I can do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For Jesus did it all		..3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and we are complete in Him		</a:t>
            </a:r>
          </a:p>
          <a:p>
            <a:pPr eaLnBrk="1" hangingPunct="1">
              <a:defRPr/>
            </a:pPr>
            <a:r>
              <a:rPr lang="en-US" sz="2000" dirty="0">
                <a:latin typeface="Verdana" pitchFamily="34" charset="0"/>
              </a:rPr>
              <a:t>					</a:t>
            </a:r>
            <a:r>
              <a:rPr lang="en-US" sz="2000" i="1" dirty="0">
                <a:latin typeface="Verdana" pitchFamily="34" charset="0"/>
              </a:rPr>
              <a:t>complete, complete</a:t>
            </a:r>
            <a:r>
              <a:rPr lang="en-US" sz="2000" dirty="0">
                <a:latin typeface="Verdana" pitchFamily="34" charset="0"/>
              </a:rPr>
              <a:t>	</a:t>
            </a:r>
          </a:p>
        </p:txBody>
      </p:sp>
      <p:sp>
        <p:nvSpPr>
          <p:cNvPr id="20480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991600" y="5943600"/>
            <a:ext cx="719138" cy="685800"/>
          </a:xfrm>
          <a:custGeom>
            <a:avLst/>
            <a:gdLst>
              <a:gd name="T0" fmla="*/ 0 w 21600"/>
              <a:gd name="T1" fmla="*/ 0 h 21600"/>
              <a:gd name="T2" fmla="*/ 359569 w 21600"/>
              <a:gd name="T3" fmla="*/ 0 h 21600"/>
              <a:gd name="T4" fmla="*/ 719138 w 21600"/>
              <a:gd name="T5" fmla="*/ 0 h 21600"/>
              <a:gd name="T6" fmla="*/ 719138 w 21600"/>
              <a:gd name="T7" fmla="*/ 342900 h 21600"/>
              <a:gd name="T8" fmla="*/ 719138 w 21600"/>
              <a:gd name="T9" fmla="*/ 685800 h 21600"/>
              <a:gd name="T10" fmla="*/ 359569 w 21600"/>
              <a:gd name="T11" fmla="*/ 685800 h 21600"/>
              <a:gd name="T12" fmla="*/ 0 w 21600"/>
              <a:gd name="T13" fmla="*/ 685800 h 21600"/>
              <a:gd name="T14" fmla="*/ 0 w 21600"/>
              <a:gd name="T15" fmla="*/ 342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28006</TotalTime>
  <Words>12905</Words>
  <Application>Microsoft Office PowerPoint</Application>
  <PresentationFormat>A4 Paper (210x297 mm)</PresentationFormat>
  <Paragraphs>5816</Paragraphs>
  <Slides>429</Slides>
  <Notes>282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429</vt:i4>
      </vt:variant>
    </vt:vector>
  </HeadingPairs>
  <TitlesOfParts>
    <vt:vector size="443" baseType="lpstr">
      <vt:lpstr>Aharoni</vt:lpstr>
      <vt:lpstr>Arial</vt:lpstr>
      <vt:lpstr>Arial Black</vt:lpstr>
      <vt:lpstr>Calibri</vt:lpstr>
      <vt:lpstr>ML-TTAmbili</vt:lpstr>
      <vt:lpstr>MYM Plassery Regular</vt:lpstr>
      <vt:lpstr>proxnov-reg</vt:lpstr>
      <vt:lpstr>Tahoma</vt:lpstr>
      <vt:lpstr>Tekton Pro</vt:lpstr>
      <vt:lpstr>Times New Roman</vt:lpstr>
      <vt:lpstr>Verdana</vt:lpstr>
      <vt:lpstr>Wide Latin</vt:lpstr>
      <vt:lpstr>Wingdings</vt:lpstr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MCL- Supply Chain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Doha Brethren Assembly  Youngsters Meeting Anniversary – 2005 Programs</dc:title>
  <dc:creator>tjohn</dc:creator>
  <cp:lastModifiedBy>Godli James</cp:lastModifiedBy>
  <cp:revision>852</cp:revision>
  <dcterms:created xsi:type="dcterms:W3CDTF">2006-02-16T15:59:51Z</dcterms:created>
  <dcterms:modified xsi:type="dcterms:W3CDTF">2019-01-24T05:43:59Z</dcterms:modified>
</cp:coreProperties>
</file>